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49EC7-0D24-49A4-AFBF-1FFC32AF6EBF}" type="datetimeFigureOut">
              <a:rPr lang="es-CO" smtClean="0"/>
              <a:t>09/03/2015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CABB8-3226-4AAA-809B-CBB4CA04F94F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8477319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epaez</dc:creator>
  <cp:lastModifiedBy>epaez</cp:lastModifiedBy>
  <cp:revision>1</cp:revision>
  <dcterms:created xsi:type="dcterms:W3CDTF">2015-03-09T18:49:58Z</dcterms:created>
  <dcterms:modified xsi:type="dcterms:W3CDTF">2015-03-09T18:51:34Z</dcterms:modified>
</cp:coreProperties>
</file>