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141412099" r:id="rId2"/>
    <p:sldId id="300" r:id="rId3"/>
    <p:sldId id="2141412108" r:id="rId4"/>
    <p:sldId id="2141412065" r:id="rId5"/>
    <p:sldId id="2141412066" r:id="rId6"/>
    <p:sldId id="2141411843" r:id="rId7"/>
    <p:sldId id="3704" r:id="rId8"/>
    <p:sldId id="263" r:id="rId9"/>
    <p:sldId id="257" r:id="rId10"/>
    <p:sldId id="256" r:id="rId11"/>
    <p:sldId id="2141412051" r:id="rId12"/>
    <p:sldId id="2141411984" r:id="rId13"/>
    <p:sldId id="2141412060" r:id="rId14"/>
    <p:sldId id="416" r:id="rId15"/>
    <p:sldId id="2141412064" r:id="rId16"/>
    <p:sldId id="656" r:id="rId17"/>
    <p:sldId id="2141412100" r:id="rId18"/>
    <p:sldId id="2141412101" r:id="rId19"/>
    <p:sldId id="2141412105" r:id="rId20"/>
    <p:sldId id="2141412104" r:id="rId21"/>
    <p:sldId id="2141412106" r:id="rId22"/>
    <p:sldId id="326" r:id="rId23"/>
    <p:sldId id="268" r:id="rId24"/>
    <p:sldId id="2141411991" r:id="rId25"/>
    <p:sldId id="2141412110" r:id="rId26"/>
    <p:sldId id="2141412057" r:id="rId27"/>
    <p:sldId id="21414121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6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BC726-46C2-4200-9269-B2FE4BEC6C63}" v="232" dt="2024-04-03T11:46:31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3690" autoAdjust="0"/>
  </p:normalViewPr>
  <p:slideViewPr>
    <p:cSldViewPr snapToGrid="0">
      <p:cViewPr>
        <p:scale>
          <a:sx n="60" d="100"/>
          <a:sy n="60" d="100"/>
        </p:scale>
        <p:origin x="21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acio Alvarez Marinelli" userId="037d5583-934e-474e-8273-17839cb97f1e" providerId="ADAL" clId="{E8FBC726-46C2-4200-9269-B2FE4BEC6C63}"/>
    <pc:docChg chg="undo redo custSel addSld delSld modSld sldOrd">
      <pc:chgData name="Horacio Alvarez Marinelli" userId="037d5583-934e-474e-8273-17839cb97f1e" providerId="ADAL" clId="{E8FBC726-46C2-4200-9269-B2FE4BEC6C63}" dt="2024-04-03T13:22:21.231" v="5170" actId="1076"/>
      <pc:docMkLst>
        <pc:docMk/>
      </pc:docMkLst>
      <pc:sldChg chg="modSp mod ord">
        <pc:chgData name="Horacio Alvarez Marinelli" userId="037d5583-934e-474e-8273-17839cb97f1e" providerId="ADAL" clId="{E8FBC726-46C2-4200-9269-B2FE4BEC6C63}" dt="2024-04-03T10:50:47.028" v="3678" actId="1076"/>
        <pc:sldMkLst>
          <pc:docMk/>
          <pc:sldMk cId="3106558175" sldId="256"/>
        </pc:sldMkLst>
        <pc:spChg chg="mod">
          <ac:chgData name="Horacio Alvarez Marinelli" userId="037d5583-934e-474e-8273-17839cb97f1e" providerId="ADAL" clId="{E8FBC726-46C2-4200-9269-B2FE4BEC6C63}" dt="2024-04-03T10:50:47.028" v="3678" actId="1076"/>
          <ac:spMkLst>
            <pc:docMk/>
            <pc:sldMk cId="3106558175" sldId="256"/>
            <ac:spMk id="4" creationId="{C2C9300A-FF9E-E166-0ACD-71A9FA59C273}"/>
          </ac:spMkLst>
        </pc:spChg>
      </pc:sldChg>
      <pc:sldChg chg="addSp delSp modSp mod ord">
        <pc:chgData name="Horacio Alvarez Marinelli" userId="037d5583-934e-474e-8273-17839cb97f1e" providerId="ADAL" clId="{E8FBC726-46C2-4200-9269-B2FE4BEC6C63}" dt="2024-04-03T11:33:56.305" v="4611" actId="1076"/>
        <pc:sldMkLst>
          <pc:docMk/>
          <pc:sldMk cId="2406696008" sldId="257"/>
        </pc:sldMkLst>
        <pc:spChg chg="add mod">
          <ac:chgData name="Horacio Alvarez Marinelli" userId="037d5583-934e-474e-8273-17839cb97f1e" providerId="ADAL" clId="{E8FBC726-46C2-4200-9269-B2FE4BEC6C63}" dt="2024-04-03T11:33:48.507" v="4610" actId="27636"/>
          <ac:spMkLst>
            <pc:docMk/>
            <pc:sldMk cId="2406696008" sldId="257"/>
            <ac:spMk id="3" creationId="{2D06795A-3E77-105C-16AF-4A42AEE4BFDD}"/>
          </ac:spMkLst>
        </pc:spChg>
        <pc:spChg chg="del">
          <ac:chgData name="Horacio Alvarez Marinelli" userId="037d5583-934e-474e-8273-17839cb97f1e" providerId="ADAL" clId="{E8FBC726-46C2-4200-9269-B2FE4BEC6C63}" dt="2024-04-03T10:38:38.496" v="3316" actId="478"/>
          <ac:spMkLst>
            <pc:docMk/>
            <pc:sldMk cId="2406696008" sldId="257"/>
            <ac:spMk id="5" creationId="{F3DE0913-A211-B99E-8D05-C887C2E44B01}"/>
          </ac:spMkLst>
        </pc:spChg>
        <pc:spChg chg="del mod">
          <ac:chgData name="Horacio Alvarez Marinelli" userId="037d5583-934e-474e-8273-17839cb97f1e" providerId="ADAL" clId="{E8FBC726-46C2-4200-9269-B2FE4BEC6C63}" dt="2024-04-03T10:38:13.083" v="3286" actId="478"/>
          <ac:spMkLst>
            <pc:docMk/>
            <pc:sldMk cId="2406696008" sldId="257"/>
            <ac:spMk id="9" creationId="{E1DDFC7A-5776-8DF9-013C-380A1446F7E4}"/>
          </ac:spMkLst>
        </pc:spChg>
        <pc:graphicFrameChg chg="add mod">
          <ac:chgData name="Horacio Alvarez Marinelli" userId="037d5583-934e-474e-8273-17839cb97f1e" providerId="ADAL" clId="{E8FBC726-46C2-4200-9269-B2FE4BEC6C63}" dt="2024-04-03T11:33:56.305" v="4611" actId="1076"/>
          <ac:graphicFrameMkLst>
            <pc:docMk/>
            <pc:sldMk cId="2406696008" sldId="257"/>
            <ac:graphicFrameMk id="2" creationId="{159928DC-D347-5C21-D8A5-1462E5524333}"/>
          </ac:graphicFrameMkLst>
        </pc:graphicFrameChg>
        <pc:picChg chg="del">
          <ac:chgData name="Horacio Alvarez Marinelli" userId="037d5583-934e-474e-8273-17839cb97f1e" providerId="ADAL" clId="{E8FBC726-46C2-4200-9269-B2FE4BEC6C63}" dt="2024-04-03T10:33:55.711" v="3226" actId="478"/>
          <ac:picMkLst>
            <pc:docMk/>
            <pc:sldMk cId="2406696008" sldId="257"/>
            <ac:picMk id="4" creationId="{75814937-109C-057D-C062-3FD943684719}"/>
          </ac:picMkLst>
        </pc:picChg>
      </pc:sldChg>
      <pc:sldChg chg="add del setBg">
        <pc:chgData name="Horacio Alvarez Marinelli" userId="037d5583-934e-474e-8273-17839cb97f1e" providerId="ADAL" clId="{E8FBC726-46C2-4200-9269-B2FE4BEC6C63}" dt="2024-04-03T10:28:38.659" v="3225" actId="47"/>
        <pc:sldMkLst>
          <pc:docMk/>
          <pc:sldMk cId="1639777276" sldId="258"/>
        </pc:sldMkLst>
      </pc:sldChg>
      <pc:sldChg chg="delSp modSp add del mod setBg">
        <pc:chgData name="Horacio Alvarez Marinelli" userId="037d5583-934e-474e-8273-17839cb97f1e" providerId="ADAL" clId="{E8FBC726-46C2-4200-9269-B2FE4BEC6C63}" dt="2024-04-03T10:22:24.982" v="3075" actId="47"/>
        <pc:sldMkLst>
          <pc:docMk/>
          <pc:sldMk cId="377266585" sldId="261"/>
        </pc:sldMkLst>
        <pc:spChg chg="del">
          <ac:chgData name="Horacio Alvarez Marinelli" userId="037d5583-934e-474e-8273-17839cb97f1e" providerId="ADAL" clId="{E8FBC726-46C2-4200-9269-B2FE4BEC6C63}" dt="2024-04-03T10:13:40.776" v="2842" actId="478"/>
          <ac:spMkLst>
            <pc:docMk/>
            <pc:sldMk cId="377266585" sldId="261"/>
            <ac:spMk id="7" creationId="{41A927EC-F878-DE6B-CEEF-A7CA6363FE12}"/>
          </ac:spMkLst>
        </pc:spChg>
        <pc:spChg chg="del">
          <ac:chgData name="Horacio Alvarez Marinelli" userId="037d5583-934e-474e-8273-17839cb97f1e" providerId="ADAL" clId="{E8FBC726-46C2-4200-9269-B2FE4BEC6C63}" dt="2024-04-03T10:13:43.197" v="2843" actId="478"/>
          <ac:spMkLst>
            <pc:docMk/>
            <pc:sldMk cId="377266585" sldId="261"/>
            <ac:spMk id="8" creationId="{55464419-F2C7-9761-9F93-61FFFB0352D9}"/>
          </ac:spMkLst>
        </pc:spChg>
        <pc:graphicFrameChg chg="del">
          <ac:chgData name="Horacio Alvarez Marinelli" userId="037d5583-934e-474e-8273-17839cb97f1e" providerId="ADAL" clId="{E8FBC726-46C2-4200-9269-B2FE4BEC6C63}" dt="2024-04-03T10:13:37.870" v="2841" actId="478"/>
          <ac:graphicFrameMkLst>
            <pc:docMk/>
            <pc:sldMk cId="377266585" sldId="261"/>
            <ac:graphicFrameMk id="6" creationId="{924D361A-256D-5243-5430-AA1136403491}"/>
          </ac:graphicFrameMkLst>
        </pc:graphicFrameChg>
        <pc:picChg chg="mod">
          <ac:chgData name="Horacio Alvarez Marinelli" userId="037d5583-934e-474e-8273-17839cb97f1e" providerId="ADAL" clId="{E8FBC726-46C2-4200-9269-B2FE4BEC6C63}" dt="2024-04-03T10:13:13.726" v="2840" actId="2085"/>
          <ac:picMkLst>
            <pc:docMk/>
            <pc:sldMk cId="377266585" sldId="261"/>
            <ac:picMk id="5" creationId="{67F05821-ADB7-ED29-8727-5D58EEC5016F}"/>
          </ac:picMkLst>
        </pc:picChg>
      </pc:sldChg>
      <pc:sldChg chg="addSp delSp modSp add del mod setBg">
        <pc:chgData name="Horacio Alvarez Marinelli" userId="037d5583-934e-474e-8273-17839cb97f1e" providerId="ADAL" clId="{E8FBC726-46C2-4200-9269-B2FE4BEC6C63}" dt="2024-04-03T11:33:31.771" v="4591" actId="20577"/>
        <pc:sldMkLst>
          <pc:docMk/>
          <pc:sldMk cId="2587977545" sldId="263"/>
        </pc:sldMkLst>
        <pc:spChg chg="add mod">
          <ac:chgData name="Horacio Alvarez Marinelli" userId="037d5583-934e-474e-8273-17839cb97f1e" providerId="ADAL" clId="{E8FBC726-46C2-4200-9269-B2FE4BEC6C63}" dt="2024-04-03T11:33:31.771" v="4591" actId="20577"/>
          <ac:spMkLst>
            <pc:docMk/>
            <pc:sldMk cId="2587977545" sldId="263"/>
            <ac:spMk id="2" creationId="{1D704911-8A84-42F5-9B09-4DFD74F8CC9A}"/>
          </ac:spMkLst>
        </pc:spChg>
        <pc:spChg chg="del">
          <ac:chgData name="Horacio Alvarez Marinelli" userId="037d5583-934e-474e-8273-17839cb97f1e" providerId="ADAL" clId="{E8FBC726-46C2-4200-9269-B2FE4BEC6C63}" dt="2024-04-03T10:14:24.810" v="2846" actId="478"/>
          <ac:spMkLst>
            <pc:docMk/>
            <pc:sldMk cId="2587977545" sldId="263"/>
            <ac:spMk id="3" creationId="{2929546C-ECFD-C85E-0B44-D159D64AD609}"/>
          </ac:spMkLst>
        </pc:spChg>
        <pc:spChg chg="add del mod">
          <ac:chgData name="Horacio Alvarez Marinelli" userId="037d5583-934e-474e-8273-17839cb97f1e" providerId="ADAL" clId="{E8FBC726-46C2-4200-9269-B2FE4BEC6C63}" dt="2024-04-03T10:14:26.462" v="2847" actId="478"/>
          <ac:spMkLst>
            <pc:docMk/>
            <pc:sldMk cId="2587977545" sldId="263"/>
            <ac:spMk id="5" creationId="{21FF8E8C-777D-E411-B0B2-60FA7B1E5D97}"/>
          </ac:spMkLst>
        </pc:spChg>
        <pc:spChg chg="mod">
          <ac:chgData name="Horacio Alvarez Marinelli" userId="037d5583-934e-474e-8273-17839cb97f1e" providerId="ADAL" clId="{E8FBC726-46C2-4200-9269-B2FE4BEC6C63}" dt="2024-04-03T10:44:23.484" v="3516" actId="20577"/>
          <ac:spMkLst>
            <pc:docMk/>
            <pc:sldMk cId="2587977545" sldId="263"/>
            <ac:spMk id="8" creationId="{DE18C863-5B38-DB8C-E529-8EA2C24AECFD}"/>
          </ac:spMkLst>
        </pc:spChg>
        <pc:spChg chg="add mod">
          <ac:chgData name="Horacio Alvarez Marinelli" userId="037d5583-934e-474e-8273-17839cb97f1e" providerId="ADAL" clId="{E8FBC726-46C2-4200-9269-B2FE4BEC6C63}" dt="2024-04-03T10:27:19.635" v="3204" actId="404"/>
          <ac:spMkLst>
            <pc:docMk/>
            <pc:sldMk cId="2587977545" sldId="263"/>
            <ac:spMk id="23" creationId="{2A25CFE5-10A3-891F-D22C-F51F46C80987}"/>
          </ac:spMkLst>
        </pc:spChg>
        <pc:spChg chg="add mod">
          <ac:chgData name="Horacio Alvarez Marinelli" userId="037d5583-934e-474e-8273-17839cb97f1e" providerId="ADAL" clId="{E8FBC726-46C2-4200-9269-B2FE4BEC6C63}" dt="2024-04-03T10:27:45.181" v="3220" actId="1076"/>
          <ac:spMkLst>
            <pc:docMk/>
            <pc:sldMk cId="2587977545" sldId="263"/>
            <ac:spMk id="24" creationId="{4C20BB29-8AEC-446C-E645-FD4CBFB84F2C}"/>
          </ac:spMkLst>
        </pc:spChg>
        <pc:picChg chg="add mod">
          <ac:chgData name="Horacio Alvarez Marinelli" userId="037d5583-934e-474e-8273-17839cb97f1e" providerId="ADAL" clId="{E8FBC726-46C2-4200-9269-B2FE4BEC6C63}" dt="2024-04-03T10:24:54.013" v="3164" actId="1076"/>
          <ac:picMkLst>
            <pc:docMk/>
            <pc:sldMk cId="2587977545" sldId="263"/>
            <ac:picMk id="6" creationId="{A9B817C3-48AB-5143-F67F-E66297D3FA24}"/>
          </ac:picMkLst>
        </pc:picChg>
        <pc:picChg chg="add mod">
          <ac:chgData name="Horacio Alvarez Marinelli" userId="037d5583-934e-474e-8273-17839cb97f1e" providerId="ADAL" clId="{E8FBC726-46C2-4200-9269-B2FE4BEC6C63}" dt="2024-04-03T10:25:15.038" v="3188" actId="1076"/>
          <ac:picMkLst>
            <pc:docMk/>
            <pc:sldMk cId="2587977545" sldId="263"/>
            <ac:picMk id="7" creationId="{18B3E5BC-421F-2288-B44C-95A23CC2EB80}"/>
          </ac:picMkLst>
        </pc:picChg>
        <pc:picChg chg="add mod">
          <ac:chgData name="Horacio Alvarez Marinelli" userId="037d5583-934e-474e-8273-17839cb97f1e" providerId="ADAL" clId="{E8FBC726-46C2-4200-9269-B2FE4BEC6C63}" dt="2024-04-03T10:25:18.792" v="3189" actId="1076"/>
          <ac:picMkLst>
            <pc:docMk/>
            <pc:sldMk cId="2587977545" sldId="263"/>
            <ac:picMk id="9" creationId="{0702D27A-0273-5D4B-298D-37B01E4FD81F}"/>
          </ac:picMkLst>
        </pc:picChg>
        <pc:picChg chg="del">
          <ac:chgData name="Horacio Alvarez Marinelli" userId="037d5583-934e-474e-8273-17839cb97f1e" providerId="ADAL" clId="{E8FBC726-46C2-4200-9269-B2FE4BEC6C63}" dt="2024-04-03T10:14:20.819" v="2845" actId="478"/>
          <ac:picMkLst>
            <pc:docMk/>
            <pc:sldMk cId="2587977545" sldId="263"/>
            <ac:picMk id="10" creationId="{C15303FD-2CBB-26FF-C481-5044D7230D33}"/>
          </ac:picMkLst>
        </pc:picChg>
        <pc:cxnChg chg="add mod">
          <ac:chgData name="Horacio Alvarez Marinelli" userId="037d5583-934e-474e-8273-17839cb97f1e" providerId="ADAL" clId="{E8FBC726-46C2-4200-9269-B2FE4BEC6C63}" dt="2024-04-03T10:28:13.862" v="3222" actId="1582"/>
          <ac:cxnSpMkLst>
            <pc:docMk/>
            <pc:sldMk cId="2587977545" sldId="263"/>
            <ac:cxnSpMk id="12" creationId="{9E1D8CF4-F019-5852-C697-D27CE0865EAD}"/>
          </ac:cxnSpMkLst>
        </pc:cxnChg>
        <pc:cxnChg chg="add mod">
          <ac:chgData name="Horacio Alvarez Marinelli" userId="037d5583-934e-474e-8273-17839cb97f1e" providerId="ADAL" clId="{E8FBC726-46C2-4200-9269-B2FE4BEC6C63}" dt="2024-04-03T10:28:13.862" v="3222" actId="1582"/>
          <ac:cxnSpMkLst>
            <pc:docMk/>
            <pc:sldMk cId="2587977545" sldId="263"/>
            <ac:cxnSpMk id="13" creationId="{F0A4B202-61CC-CFAD-2A96-9BFF8F41D58F}"/>
          </ac:cxnSpMkLst>
        </pc:cxnChg>
        <pc:cxnChg chg="add mod">
          <ac:chgData name="Horacio Alvarez Marinelli" userId="037d5583-934e-474e-8273-17839cb97f1e" providerId="ADAL" clId="{E8FBC726-46C2-4200-9269-B2FE4BEC6C63}" dt="2024-04-03T10:28:20.251" v="3223" actId="14100"/>
          <ac:cxnSpMkLst>
            <pc:docMk/>
            <pc:sldMk cId="2587977545" sldId="263"/>
            <ac:cxnSpMk id="17" creationId="{F5A92149-F5EE-7157-5277-D09C76F43011}"/>
          </ac:cxnSpMkLst>
        </pc:cxnChg>
        <pc:cxnChg chg="add mod">
          <ac:chgData name="Horacio Alvarez Marinelli" userId="037d5583-934e-474e-8273-17839cb97f1e" providerId="ADAL" clId="{E8FBC726-46C2-4200-9269-B2FE4BEC6C63}" dt="2024-04-03T10:28:20.251" v="3223" actId="14100"/>
          <ac:cxnSpMkLst>
            <pc:docMk/>
            <pc:sldMk cId="2587977545" sldId="263"/>
            <ac:cxnSpMk id="20" creationId="{DE0DFC97-4A3B-383C-CA50-8FF17D2A6D38}"/>
          </ac:cxnSpMkLst>
        </pc:cxnChg>
      </pc:sldChg>
      <pc:sldChg chg="addSp delSp modSp add mod setBg">
        <pc:chgData name="Horacio Alvarez Marinelli" userId="037d5583-934e-474e-8273-17839cb97f1e" providerId="ADAL" clId="{E8FBC726-46C2-4200-9269-B2FE4BEC6C63}" dt="2024-04-03T10:59:04.454" v="3935" actId="1076"/>
        <pc:sldMkLst>
          <pc:docMk/>
          <pc:sldMk cId="0" sldId="268"/>
        </pc:sldMkLst>
        <pc:spChg chg="add del mod">
          <ac:chgData name="Horacio Alvarez Marinelli" userId="037d5583-934e-474e-8273-17839cb97f1e" providerId="ADAL" clId="{E8FBC726-46C2-4200-9269-B2FE4BEC6C63}" dt="2024-04-03T10:56:03.096" v="3723" actId="478"/>
          <ac:spMkLst>
            <pc:docMk/>
            <pc:sldMk cId="0" sldId="268"/>
            <ac:spMk id="3" creationId="{C86A31B7-CC39-99DF-00DA-5A8036CC27E5}"/>
          </ac:spMkLst>
        </pc:spChg>
        <pc:spChg chg="add mod">
          <ac:chgData name="Horacio Alvarez Marinelli" userId="037d5583-934e-474e-8273-17839cb97f1e" providerId="ADAL" clId="{E8FBC726-46C2-4200-9269-B2FE4BEC6C63}" dt="2024-04-03T10:58:54.700" v="3934" actId="20577"/>
          <ac:spMkLst>
            <pc:docMk/>
            <pc:sldMk cId="0" sldId="268"/>
            <ac:spMk id="5" creationId="{7C579077-9CF3-1623-BA8C-FE829F104865}"/>
          </ac:spMkLst>
        </pc:spChg>
        <pc:spChg chg="del mod">
          <ac:chgData name="Horacio Alvarez Marinelli" userId="037d5583-934e-474e-8273-17839cb97f1e" providerId="ADAL" clId="{E8FBC726-46C2-4200-9269-B2FE4BEC6C63}" dt="2024-04-03T10:56:01.667" v="3721" actId="478"/>
          <ac:spMkLst>
            <pc:docMk/>
            <pc:sldMk cId="0" sldId="268"/>
            <ac:spMk id="133" creationId="{00000000-0000-0000-0000-000000000000}"/>
          </ac:spMkLst>
        </pc:spChg>
        <pc:graphicFrameChg chg="mod modGraphic">
          <ac:chgData name="Horacio Alvarez Marinelli" userId="037d5583-934e-474e-8273-17839cb97f1e" providerId="ADAL" clId="{E8FBC726-46C2-4200-9269-B2FE4BEC6C63}" dt="2024-04-03T10:59:04.454" v="3935" actId="1076"/>
          <ac:graphicFrameMkLst>
            <pc:docMk/>
            <pc:sldMk cId="0" sldId="268"/>
            <ac:graphicFrameMk id="134" creationId="{00000000-0000-0000-0000-000000000000}"/>
          </ac:graphicFrameMkLst>
        </pc:graphicFrame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35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36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37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38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39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0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1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2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3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4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5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6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7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8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49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50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51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52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53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54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55" creationId="{00000000-0000-0000-0000-000000000000}"/>
          </ac:picMkLst>
        </pc:picChg>
        <pc:picChg chg="mod">
          <ac:chgData name="Horacio Alvarez Marinelli" userId="037d5583-934e-474e-8273-17839cb97f1e" providerId="ADAL" clId="{E8FBC726-46C2-4200-9269-B2FE4BEC6C63}" dt="2024-04-03T10:59:04.454" v="3935" actId="1076"/>
          <ac:picMkLst>
            <pc:docMk/>
            <pc:sldMk cId="0" sldId="268"/>
            <ac:picMk id="156" creationId="{00000000-0000-0000-0000-000000000000}"/>
          </ac:picMkLst>
        </pc:picChg>
      </pc:sldChg>
      <pc:sldChg chg="modSp add mod setBg">
        <pc:chgData name="Horacio Alvarez Marinelli" userId="037d5583-934e-474e-8273-17839cb97f1e" providerId="ADAL" clId="{E8FBC726-46C2-4200-9269-B2FE4BEC6C63}" dt="2024-04-03T11:36:57.954" v="4768" actId="20577"/>
        <pc:sldMkLst>
          <pc:docMk/>
          <pc:sldMk cId="995414702" sldId="300"/>
        </pc:sldMkLst>
        <pc:spChg chg="mod">
          <ac:chgData name="Horacio Alvarez Marinelli" userId="037d5583-934e-474e-8273-17839cb97f1e" providerId="ADAL" clId="{E8FBC726-46C2-4200-9269-B2FE4BEC6C63}" dt="2024-04-03T09:58:26.858" v="2414" actId="207"/>
          <ac:spMkLst>
            <pc:docMk/>
            <pc:sldMk cId="995414702" sldId="300"/>
            <ac:spMk id="2" creationId="{3FC015A6-9E50-493F-8368-ACB30331DA14}"/>
          </ac:spMkLst>
        </pc:spChg>
        <pc:spChg chg="mod">
          <ac:chgData name="Horacio Alvarez Marinelli" userId="037d5583-934e-474e-8273-17839cb97f1e" providerId="ADAL" clId="{E8FBC726-46C2-4200-9269-B2FE4BEC6C63}" dt="2024-04-03T11:36:57.954" v="4768" actId="20577"/>
          <ac:spMkLst>
            <pc:docMk/>
            <pc:sldMk cId="995414702" sldId="300"/>
            <ac:spMk id="3" creationId="{82F1835C-D07E-484F-95CD-179C5D477C74}"/>
          </ac:spMkLst>
        </pc:spChg>
      </pc:sldChg>
      <pc:sldChg chg="addSp delSp modSp add mod ord setBg">
        <pc:chgData name="Horacio Alvarez Marinelli" userId="037d5583-934e-474e-8273-17839cb97f1e" providerId="ADAL" clId="{E8FBC726-46C2-4200-9269-B2FE4BEC6C63}" dt="2024-04-03T11:01:58.985" v="4351" actId="20577"/>
        <pc:sldMkLst>
          <pc:docMk/>
          <pc:sldMk cId="1908168428" sldId="326"/>
        </pc:sldMkLst>
        <pc:spChg chg="del mod">
          <ac:chgData name="Horacio Alvarez Marinelli" userId="037d5583-934e-474e-8273-17839cb97f1e" providerId="ADAL" clId="{E8FBC726-46C2-4200-9269-B2FE4BEC6C63}" dt="2024-04-03T06:03:36.219" v="367" actId="478"/>
          <ac:spMkLst>
            <pc:docMk/>
            <pc:sldMk cId="1908168428" sldId="326"/>
            <ac:spMk id="2" creationId="{5907984F-8BDC-1C56-1307-DBDE07761B48}"/>
          </ac:spMkLst>
        </pc:spChg>
        <pc:spChg chg="mod">
          <ac:chgData name="Horacio Alvarez Marinelli" userId="037d5583-934e-474e-8273-17839cb97f1e" providerId="ADAL" clId="{E8FBC726-46C2-4200-9269-B2FE4BEC6C63}" dt="2024-04-03T11:01:44.537" v="4293" actId="14100"/>
          <ac:spMkLst>
            <pc:docMk/>
            <pc:sldMk cId="1908168428" sldId="326"/>
            <ac:spMk id="5" creationId="{C25CB72A-A728-9F0D-65AD-565EF5574442}"/>
          </ac:spMkLst>
        </pc:spChg>
        <pc:spChg chg="add del mod">
          <ac:chgData name="Horacio Alvarez Marinelli" userId="037d5583-934e-474e-8273-17839cb97f1e" providerId="ADAL" clId="{E8FBC726-46C2-4200-9269-B2FE4BEC6C63}" dt="2024-04-03T09:21:05.101" v="1981" actId="22"/>
          <ac:spMkLst>
            <pc:docMk/>
            <pc:sldMk cId="1908168428" sldId="326"/>
            <ac:spMk id="9" creationId="{1EBC4C4F-05B6-5F19-6541-2F957CF08676}"/>
          </ac:spMkLst>
        </pc:spChg>
        <pc:spChg chg="add del">
          <ac:chgData name="Horacio Alvarez Marinelli" userId="037d5583-934e-474e-8273-17839cb97f1e" providerId="ADAL" clId="{E8FBC726-46C2-4200-9269-B2FE4BEC6C63}" dt="2024-04-03T09:21:32.223" v="1983" actId="22"/>
          <ac:spMkLst>
            <pc:docMk/>
            <pc:sldMk cId="1908168428" sldId="326"/>
            <ac:spMk id="11" creationId="{54F21AB6-6AB2-08AC-ACF6-7F4E0F08539F}"/>
          </ac:spMkLst>
        </pc:spChg>
        <pc:spChg chg="add mod">
          <ac:chgData name="Horacio Alvarez Marinelli" userId="037d5583-934e-474e-8273-17839cb97f1e" providerId="ADAL" clId="{E8FBC726-46C2-4200-9269-B2FE4BEC6C63}" dt="2024-04-03T11:01:58.985" v="4351" actId="20577"/>
          <ac:spMkLst>
            <pc:docMk/>
            <pc:sldMk cId="1908168428" sldId="326"/>
            <ac:spMk id="12" creationId="{D38EBA94-74F5-5645-AC63-36846B8193B6}"/>
          </ac:spMkLst>
        </pc:spChg>
        <pc:picChg chg="del">
          <ac:chgData name="Horacio Alvarez Marinelli" userId="037d5583-934e-474e-8273-17839cb97f1e" providerId="ADAL" clId="{E8FBC726-46C2-4200-9269-B2FE4BEC6C63}" dt="2024-04-03T05:49:33.565" v="232" actId="478"/>
          <ac:picMkLst>
            <pc:docMk/>
            <pc:sldMk cId="1908168428" sldId="326"/>
            <ac:picMk id="3" creationId="{58969C0D-CF14-8CC3-CBF6-164309EC7CE2}"/>
          </ac:picMkLst>
        </pc:picChg>
        <pc:picChg chg="add del mod">
          <ac:chgData name="Horacio Alvarez Marinelli" userId="037d5583-934e-474e-8273-17839cb97f1e" providerId="ADAL" clId="{E8FBC726-46C2-4200-9269-B2FE4BEC6C63}" dt="2024-04-03T06:03:10.671" v="359" actId="478"/>
          <ac:picMkLst>
            <pc:docMk/>
            <pc:sldMk cId="1908168428" sldId="326"/>
            <ac:picMk id="4" creationId="{986D4F5E-8185-A607-E419-6F25FF1D6EED}"/>
          </ac:picMkLst>
        </pc:picChg>
        <pc:picChg chg="add del mod">
          <ac:chgData name="Horacio Alvarez Marinelli" userId="037d5583-934e-474e-8273-17839cb97f1e" providerId="ADAL" clId="{E8FBC726-46C2-4200-9269-B2FE4BEC6C63}" dt="2024-04-03T10:59:57.687" v="3939" actId="478"/>
          <ac:picMkLst>
            <pc:docMk/>
            <pc:sldMk cId="1908168428" sldId="326"/>
            <ac:picMk id="6" creationId="{131E5D0B-7300-6CF2-7F72-D274CF0B47C2}"/>
          </ac:picMkLst>
        </pc:picChg>
        <pc:picChg chg="add mod">
          <ac:chgData name="Horacio Alvarez Marinelli" userId="037d5583-934e-474e-8273-17839cb97f1e" providerId="ADAL" clId="{E8FBC726-46C2-4200-9269-B2FE4BEC6C63}" dt="2024-04-03T06:35:45.255" v="1289" actId="1076"/>
          <ac:picMkLst>
            <pc:docMk/>
            <pc:sldMk cId="1908168428" sldId="326"/>
            <ac:picMk id="7" creationId="{48455EC7-FEC1-0226-5CE8-1EDA8DF8E171}"/>
          </ac:picMkLst>
        </pc:picChg>
        <pc:picChg chg="del mod">
          <ac:chgData name="Horacio Alvarez Marinelli" userId="037d5583-934e-474e-8273-17839cb97f1e" providerId="ADAL" clId="{E8FBC726-46C2-4200-9269-B2FE4BEC6C63}" dt="2024-04-03T06:35:06.134" v="1281" actId="478"/>
          <ac:picMkLst>
            <pc:docMk/>
            <pc:sldMk cId="1908168428" sldId="326"/>
            <ac:picMk id="19" creationId="{F19B2F10-1833-E8FC-C1CC-BB2DEFA7C0D4}"/>
          </ac:picMkLst>
        </pc:picChg>
        <pc:picChg chg="add del mod">
          <ac:chgData name="Horacio Alvarez Marinelli" userId="037d5583-934e-474e-8273-17839cb97f1e" providerId="ADAL" clId="{E8FBC726-46C2-4200-9269-B2FE4BEC6C63}" dt="2024-04-03T09:24:34.728" v="1992" actId="478"/>
          <ac:picMkLst>
            <pc:docMk/>
            <pc:sldMk cId="1908168428" sldId="326"/>
            <ac:picMk id="3074" creationId="{6A523318-2982-62CB-5C98-AE1C98F72610}"/>
          </ac:picMkLst>
        </pc:picChg>
        <pc:picChg chg="add del mod">
          <ac:chgData name="Horacio Alvarez Marinelli" userId="037d5583-934e-474e-8273-17839cb97f1e" providerId="ADAL" clId="{E8FBC726-46C2-4200-9269-B2FE4BEC6C63}" dt="2024-04-03T10:59:59.027" v="3940" actId="478"/>
          <ac:picMkLst>
            <pc:docMk/>
            <pc:sldMk cId="1908168428" sldId="326"/>
            <ac:picMk id="3076" creationId="{AEB9368A-5001-16FB-7528-98BACC0AF1ED}"/>
          </ac:picMkLst>
        </pc:picChg>
      </pc:sldChg>
      <pc:sldChg chg="addSp delSp modSp add mod ord setBg">
        <pc:chgData name="Horacio Alvarez Marinelli" userId="037d5583-934e-474e-8273-17839cb97f1e" providerId="ADAL" clId="{E8FBC726-46C2-4200-9269-B2FE4BEC6C63}" dt="2024-04-03T11:44:27.981" v="5051"/>
        <pc:sldMkLst>
          <pc:docMk/>
          <pc:sldMk cId="4068467921" sldId="416"/>
        </pc:sldMkLst>
        <pc:spChg chg="mod">
          <ac:chgData name="Horacio Alvarez Marinelli" userId="037d5583-934e-474e-8273-17839cb97f1e" providerId="ADAL" clId="{E8FBC726-46C2-4200-9269-B2FE4BEC6C63}" dt="2024-04-03T11:42:17.451" v="5035" actId="120"/>
          <ac:spMkLst>
            <pc:docMk/>
            <pc:sldMk cId="4068467921" sldId="416"/>
            <ac:spMk id="2" creationId="{6DE31885-C149-75B4-E9E5-75FCF9F81A41}"/>
          </ac:spMkLst>
        </pc:spChg>
        <pc:spChg chg="del">
          <ac:chgData name="Horacio Alvarez Marinelli" userId="037d5583-934e-474e-8273-17839cb97f1e" providerId="ADAL" clId="{E8FBC726-46C2-4200-9269-B2FE4BEC6C63}" dt="2024-04-03T11:40:27.770" v="4835" actId="478"/>
          <ac:spMkLst>
            <pc:docMk/>
            <pc:sldMk cId="4068467921" sldId="416"/>
            <ac:spMk id="5" creationId="{D5F8D2CF-1239-29E3-41C4-461047856051}"/>
          </ac:spMkLst>
        </pc:spChg>
        <pc:graphicFrameChg chg="add del mod">
          <ac:chgData name="Horacio Alvarez Marinelli" userId="037d5583-934e-474e-8273-17839cb97f1e" providerId="ADAL" clId="{E8FBC726-46C2-4200-9269-B2FE4BEC6C63}" dt="2024-04-03T11:42:57.536" v="5043" actId="1076"/>
          <ac:graphicFrameMkLst>
            <pc:docMk/>
            <pc:sldMk cId="4068467921" sldId="416"/>
            <ac:graphicFrameMk id="6" creationId="{228FD894-E424-0479-707F-D369C41893FB}"/>
          </ac:graphicFrameMkLst>
        </pc:graphicFrameChg>
      </pc:sldChg>
      <pc:sldChg chg="del">
        <pc:chgData name="Horacio Alvarez Marinelli" userId="037d5583-934e-474e-8273-17839cb97f1e" providerId="ADAL" clId="{E8FBC726-46C2-4200-9269-B2FE4BEC6C63}" dt="2024-04-03T10:04:54.781" v="2769" actId="47"/>
        <pc:sldMkLst>
          <pc:docMk/>
          <pc:sldMk cId="3875394447" sldId="1702"/>
        </pc:sldMkLst>
      </pc:sldChg>
      <pc:sldChg chg="delSp modSp add mod setBg">
        <pc:chgData name="Horacio Alvarez Marinelli" userId="037d5583-934e-474e-8273-17839cb97f1e" providerId="ADAL" clId="{E8FBC726-46C2-4200-9269-B2FE4BEC6C63}" dt="2024-04-03T13:22:21.231" v="5170" actId="1076"/>
        <pc:sldMkLst>
          <pc:docMk/>
          <pc:sldMk cId="1325645009" sldId="3704"/>
        </pc:sldMkLst>
        <pc:spChg chg="mod">
          <ac:chgData name="Horacio Alvarez Marinelli" userId="037d5583-934e-474e-8273-17839cb97f1e" providerId="ADAL" clId="{E8FBC726-46C2-4200-9269-B2FE4BEC6C63}" dt="2024-04-03T13:22:16.364" v="5168" actId="27636"/>
          <ac:spMkLst>
            <pc:docMk/>
            <pc:sldMk cId="1325645009" sldId="3704"/>
            <ac:spMk id="8" creationId="{8CAA7866-ABF2-4226-8814-E2B27C02C716}"/>
          </ac:spMkLst>
        </pc:spChg>
        <pc:spChg chg="del">
          <ac:chgData name="Horacio Alvarez Marinelli" userId="037d5583-934e-474e-8273-17839cb97f1e" providerId="ADAL" clId="{E8FBC726-46C2-4200-9269-B2FE4BEC6C63}" dt="2024-04-03T11:32:47.458" v="4571" actId="478"/>
          <ac:spMkLst>
            <pc:docMk/>
            <pc:sldMk cId="1325645009" sldId="3704"/>
            <ac:spMk id="10" creationId="{D212BB28-D273-4550-A986-F9E6694CFFED}"/>
          </ac:spMkLst>
        </pc:spChg>
        <pc:picChg chg="mod">
          <ac:chgData name="Horacio Alvarez Marinelli" userId="037d5583-934e-474e-8273-17839cb97f1e" providerId="ADAL" clId="{E8FBC726-46C2-4200-9269-B2FE4BEC6C63}" dt="2024-04-03T13:22:21.231" v="5170" actId="1076"/>
          <ac:picMkLst>
            <pc:docMk/>
            <pc:sldMk cId="1325645009" sldId="3704"/>
            <ac:picMk id="9" creationId="{03313CB7-DABE-449E-9C8E-CFCDA69158AB}"/>
          </ac:picMkLst>
        </pc:picChg>
      </pc:sldChg>
      <pc:sldChg chg="modSp add mod ord">
        <pc:chgData name="Horacio Alvarez Marinelli" userId="037d5583-934e-474e-8273-17839cb97f1e" providerId="ADAL" clId="{E8FBC726-46C2-4200-9269-B2FE4BEC6C63}" dt="2024-04-03T10:34:41.729" v="3235"/>
        <pc:sldMkLst>
          <pc:docMk/>
          <pc:sldMk cId="3650567557" sldId="2141411843"/>
        </pc:sldMkLst>
        <pc:spChg chg="mod">
          <ac:chgData name="Horacio Alvarez Marinelli" userId="037d5583-934e-474e-8273-17839cb97f1e" providerId="ADAL" clId="{E8FBC726-46C2-4200-9269-B2FE4BEC6C63}" dt="2024-04-03T05:40:26.714" v="230" actId="790"/>
          <ac:spMkLst>
            <pc:docMk/>
            <pc:sldMk cId="3650567557" sldId="2141411843"/>
            <ac:spMk id="4" creationId="{D7D67921-A66B-40C8-B4AD-3AA5BE9831BE}"/>
          </ac:spMkLst>
        </pc:spChg>
        <pc:spChg chg="mod">
          <ac:chgData name="Horacio Alvarez Marinelli" userId="037d5583-934e-474e-8273-17839cb97f1e" providerId="ADAL" clId="{E8FBC726-46C2-4200-9269-B2FE4BEC6C63}" dt="2024-04-03T05:39:40.258" v="226" actId="2711"/>
          <ac:spMkLst>
            <pc:docMk/>
            <pc:sldMk cId="3650567557" sldId="2141411843"/>
            <ac:spMk id="5" creationId="{955DD02B-6BF8-4668-BEDC-509487E7D3E6}"/>
          </ac:spMkLst>
        </pc:spChg>
        <pc:spChg chg="mod">
          <ac:chgData name="Horacio Alvarez Marinelli" userId="037d5583-934e-474e-8273-17839cb97f1e" providerId="ADAL" clId="{E8FBC726-46C2-4200-9269-B2FE4BEC6C63}" dt="2024-04-03T05:40:00.799" v="229" actId="790"/>
          <ac:spMkLst>
            <pc:docMk/>
            <pc:sldMk cId="3650567557" sldId="2141411843"/>
            <ac:spMk id="7" creationId="{324A45E3-0795-44F2-9985-B99719A0FDD1}"/>
          </ac:spMkLst>
        </pc:spChg>
        <pc:spChg chg="mod">
          <ac:chgData name="Horacio Alvarez Marinelli" userId="037d5583-934e-474e-8273-17839cb97f1e" providerId="ADAL" clId="{E8FBC726-46C2-4200-9269-B2FE4BEC6C63}" dt="2024-04-03T05:39:45.932" v="227" actId="1076"/>
          <ac:spMkLst>
            <pc:docMk/>
            <pc:sldMk cId="3650567557" sldId="2141411843"/>
            <ac:spMk id="9" creationId="{1CD173BB-7085-599F-B1AD-EA419665BE5D}"/>
          </ac:spMkLst>
        </pc:spChg>
      </pc:sldChg>
      <pc:sldChg chg="del ord">
        <pc:chgData name="Horacio Alvarez Marinelli" userId="037d5583-934e-474e-8273-17839cb97f1e" providerId="ADAL" clId="{E8FBC726-46C2-4200-9269-B2FE4BEC6C63}" dt="2024-04-02T21:21:25.815" v="221" actId="47"/>
        <pc:sldMkLst>
          <pc:docMk/>
          <pc:sldMk cId="2838559298" sldId="2141411980"/>
        </pc:sldMkLst>
      </pc:sldChg>
      <pc:sldChg chg="addSp delSp modSp mod ord">
        <pc:chgData name="Horacio Alvarez Marinelli" userId="037d5583-934e-474e-8273-17839cb97f1e" providerId="ADAL" clId="{E8FBC726-46C2-4200-9269-B2FE4BEC6C63}" dt="2024-04-03T10:47:46.064" v="3612" actId="14100"/>
        <pc:sldMkLst>
          <pc:docMk/>
          <pc:sldMk cId="2392308014" sldId="2141411984"/>
        </pc:sldMkLst>
        <pc:spChg chg="mod">
          <ac:chgData name="Horacio Alvarez Marinelli" userId="037d5583-934e-474e-8273-17839cb97f1e" providerId="ADAL" clId="{E8FBC726-46C2-4200-9269-B2FE4BEC6C63}" dt="2024-04-03T10:47:46.064" v="3612" actId="14100"/>
          <ac:spMkLst>
            <pc:docMk/>
            <pc:sldMk cId="2392308014" sldId="2141411984"/>
            <ac:spMk id="3" creationId="{481A922A-5E98-BCB7-8D63-34855B1BB4F5}"/>
          </ac:spMkLst>
        </pc:spChg>
        <pc:spChg chg="mod">
          <ac:chgData name="Horacio Alvarez Marinelli" userId="037d5583-934e-474e-8273-17839cb97f1e" providerId="ADAL" clId="{E8FBC726-46C2-4200-9269-B2FE4BEC6C63}" dt="2024-04-03T10:47:33.344" v="3609" actId="1076"/>
          <ac:spMkLst>
            <pc:docMk/>
            <pc:sldMk cId="2392308014" sldId="2141411984"/>
            <ac:spMk id="5" creationId="{318973AE-6F5F-BED9-F2ED-F3871E24A116}"/>
          </ac:spMkLst>
        </pc:spChg>
        <pc:picChg chg="del">
          <ac:chgData name="Horacio Alvarez Marinelli" userId="037d5583-934e-474e-8273-17839cb97f1e" providerId="ADAL" clId="{E8FBC726-46C2-4200-9269-B2FE4BEC6C63}" dt="2024-04-03T05:52:39.293" v="239" actId="478"/>
          <ac:picMkLst>
            <pc:docMk/>
            <pc:sldMk cId="2392308014" sldId="2141411984"/>
            <ac:picMk id="2" creationId="{9445241D-9D1C-61A9-2762-AC361FDFDC7D}"/>
          </ac:picMkLst>
        </pc:picChg>
        <pc:picChg chg="add mod">
          <ac:chgData name="Horacio Alvarez Marinelli" userId="037d5583-934e-474e-8273-17839cb97f1e" providerId="ADAL" clId="{E8FBC726-46C2-4200-9269-B2FE4BEC6C63}" dt="2024-04-03T10:47:30.629" v="3608" actId="1076"/>
          <ac:picMkLst>
            <pc:docMk/>
            <pc:sldMk cId="2392308014" sldId="2141411984"/>
            <ac:picMk id="2050" creationId="{3F92F867-BDC5-5BDA-9F64-618280E39B2A}"/>
          </ac:picMkLst>
        </pc:picChg>
      </pc:sldChg>
      <pc:sldChg chg="del">
        <pc:chgData name="Horacio Alvarez Marinelli" userId="037d5583-934e-474e-8273-17839cb97f1e" providerId="ADAL" clId="{E8FBC726-46C2-4200-9269-B2FE4BEC6C63}" dt="2024-04-02T21:16:51.202" v="216" actId="47"/>
        <pc:sldMkLst>
          <pc:docMk/>
          <pc:sldMk cId="1629621735" sldId="2141411985"/>
        </pc:sldMkLst>
      </pc:sldChg>
      <pc:sldChg chg="addSp delSp modSp add mod ord setBg">
        <pc:chgData name="Horacio Alvarez Marinelli" userId="037d5583-934e-474e-8273-17839cb97f1e" providerId="ADAL" clId="{E8FBC726-46C2-4200-9269-B2FE4BEC6C63}" dt="2024-04-03T11:06:58.747" v="4408" actId="20577"/>
        <pc:sldMkLst>
          <pc:docMk/>
          <pc:sldMk cId="1294255482" sldId="2141411991"/>
        </pc:sldMkLst>
        <pc:spChg chg="mod">
          <ac:chgData name="Horacio Alvarez Marinelli" userId="037d5583-934e-474e-8273-17839cb97f1e" providerId="ADAL" clId="{E8FBC726-46C2-4200-9269-B2FE4BEC6C63}" dt="2024-04-03T09:10:06.032" v="1422" actId="1076"/>
          <ac:spMkLst>
            <pc:docMk/>
            <pc:sldMk cId="1294255482" sldId="2141411991"/>
            <ac:spMk id="2" creationId="{69D26FA6-53FE-2FB6-96EF-2BB66E3D503A}"/>
          </ac:spMkLst>
        </pc:spChg>
        <pc:spChg chg="mod">
          <ac:chgData name="Horacio Alvarez Marinelli" userId="037d5583-934e-474e-8273-17839cb97f1e" providerId="ADAL" clId="{E8FBC726-46C2-4200-9269-B2FE4BEC6C63}" dt="2024-04-03T09:19:11.241" v="1975" actId="14100"/>
          <ac:spMkLst>
            <pc:docMk/>
            <pc:sldMk cId="1294255482" sldId="2141411991"/>
            <ac:spMk id="6" creationId="{B96186FE-A6EC-C613-1D0C-A3FB13261002}"/>
          </ac:spMkLst>
        </pc:spChg>
        <pc:spChg chg="add mod">
          <ac:chgData name="Horacio Alvarez Marinelli" userId="037d5583-934e-474e-8273-17839cb97f1e" providerId="ADAL" clId="{E8FBC726-46C2-4200-9269-B2FE4BEC6C63}" dt="2024-04-03T11:06:58.747" v="4408" actId="20577"/>
          <ac:spMkLst>
            <pc:docMk/>
            <pc:sldMk cId="1294255482" sldId="2141411991"/>
            <ac:spMk id="8" creationId="{CEF3480D-5C22-9685-0DBB-895304F860B3}"/>
          </ac:spMkLst>
        </pc:spChg>
        <pc:picChg chg="add del">
          <ac:chgData name="Horacio Alvarez Marinelli" userId="037d5583-934e-474e-8273-17839cb97f1e" providerId="ADAL" clId="{E8FBC726-46C2-4200-9269-B2FE4BEC6C63}" dt="2024-04-03T09:08:22.877" v="1401" actId="478"/>
          <ac:picMkLst>
            <pc:docMk/>
            <pc:sldMk cId="1294255482" sldId="2141411991"/>
            <ac:picMk id="3" creationId="{45740E39-03E0-8BE3-228C-514468190643}"/>
          </ac:picMkLst>
        </pc:picChg>
        <pc:picChg chg="mod">
          <ac:chgData name="Horacio Alvarez Marinelli" userId="037d5583-934e-474e-8273-17839cb97f1e" providerId="ADAL" clId="{E8FBC726-46C2-4200-9269-B2FE4BEC6C63}" dt="2024-04-03T09:10:06.032" v="1422" actId="1076"/>
          <ac:picMkLst>
            <pc:docMk/>
            <pc:sldMk cId="1294255482" sldId="2141411991"/>
            <ac:picMk id="4" creationId="{0FCAB343-DABF-0AEB-E622-DB861809724F}"/>
          </ac:picMkLst>
        </pc:picChg>
        <pc:picChg chg="add del mod modCrop">
          <ac:chgData name="Horacio Alvarez Marinelli" userId="037d5583-934e-474e-8273-17839cb97f1e" providerId="ADAL" clId="{E8FBC726-46C2-4200-9269-B2FE4BEC6C63}" dt="2024-04-03T09:10:06.032" v="1422" actId="1076"/>
          <ac:picMkLst>
            <pc:docMk/>
            <pc:sldMk cId="1294255482" sldId="2141411991"/>
            <ac:picMk id="5" creationId="{3960A68D-EA8F-2EAD-4E26-FDE5788FD187}"/>
          </ac:picMkLst>
        </pc:picChg>
        <pc:picChg chg="add del mod">
          <ac:chgData name="Horacio Alvarez Marinelli" userId="037d5583-934e-474e-8273-17839cb97f1e" providerId="ADAL" clId="{E8FBC726-46C2-4200-9269-B2FE4BEC6C63}" dt="2024-04-03T09:33:03.553" v="2103" actId="478"/>
          <ac:picMkLst>
            <pc:docMk/>
            <pc:sldMk cId="1294255482" sldId="2141411991"/>
            <ac:picMk id="4098" creationId="{99729D89-007A-363E-83B7-0269B630F415}"/>
          </ac:picMkLst>
        </pc:picChg>
        <pc:picChg chg="add del">
          <ac:chgData name="Horacio Alvarez Marinelli" userId="037d5583-934e-474e-8273-17839cb97f1e" providerId="ADAL" clId="{E8FBC726-46C2-4200-9269-B2FE4BEC6C63}" dt="2024-04-03T09:32:57.288" v="2099"/>
          <ac:picMkLst>
            <pc:docMk/>
            <pc:sldMk cId="1294255482" sldId="2141411991"/>
            <ac:picMk id="4100" creationId="{B4894725-40F5-EC68-B2CB-80D702E6135F}"/>
          </ac:picMkLst>
        </pc:picChg>
      </pc:sldChg>
      <pc:sldChg chg="add del">
        <pc:chgData name="Horacio Alvarez Marinelli" userId="037d5583-934e-474e-8273-17839cb97f1e" providerId="ADAL" clId="{E8FBC726-46C2-4200-9269-B2FE4BEC6C63}" dt="2024-04-03T11:34:32.770" v="4612" actId="47"/>
        <pc:sldMkLst>
          <pc:docMk/>
          <pc:sldMk cId="916658649" sldId="2141411992"/>
        </pc:sldMkLst>
      </pc:sldChg>
      <pc:sldChg chg="ord">
        <pc:chgData name="Horacio Alvarez Marinelli" userId="037d5583-934e-474e-8273-17839cb97f1e" providerId="ADAL" clId="{E8FBC726-46C2-4200-9269-B2FE4BEC6C63}" dt="2024-04-02T21:18:02.787" v="218"/>
        <pc:sldMkLst>
          <pc:docMk/>
          <pc:sldMk cId="2444482036" sldId="2141412051"/>
        </pc:sldMkLst>
      </pc:sldChg>
      <pc:sldChg chg="modSp mod ord">
        <pc:chgData name="Horacio Alvarez Marinelli" userId="037d5583-934e-474e-8273-17839cb97f1e" providerId="ADAL" clId="{E8FBC726-46C2-4200-9269-B2FE4BEC6C63}" dt="2024-04-03T11:38:26.158" v="4830" actId="27636"/>
        <pc:sldMkLst>
          <pc:docMk/>
          <pc:sldMk cId="1148914568" sldId="2141412057"/>
        </pc:sldMkLst>
        <pc:spChg chg="mod">
          <ac:chgData name="Horacio Alvarez Marinelli" userId="037d5583-934e-474e-8273-17839cb97f1e" providerId="ADAL" clId="{E8FBC726-46C2-4200-9269-B2FE4BEC6C63}" dt="2024-04-03T11:38:26.158" v="4830" actId="27636"/>
          <ac:spMkLst>
            <pc:docMk/>
            <pc:sldMk cId="1148914568" sldId="2141412057"/>
            <ac:spMk id="3" creationId="{0430B529-CFA5-4D91-B0D3-2580F7B8D1A3}"/>
          </ac:spMkLst>
        </pc:spChg>
      </pc:sldChg>
      <pc:sldChg chg="modSp add mod setBg">
        <pc:chgData name="Horacio Alvarez Marinelli" userId="037d5583-934e-474e-8273-17839cb97f1e" providerId="ADAL" clId="{E8FBC726-46C2-4200-9269-B2FE4BEC6C63}" dt="2024-04-03T11:46:40.709" v="5166" actId="20577"/>
        <pc:sldMkLst>
          <pc:docMk/>
          <pc:sldMk cId="2814451858" sldId="2141412060"/>
        </pc:sldMkLst>
        <pc:spChg chg="mod">
          <ac:chgData name="Horacio Alvarez Marinelli" userId="037d5583-934e-474e-8273-17839cb97f1e" providerId="ADAL" clId="{E8FBC726-46C2-4200-9269-B2FE4BEC6C63}" dt="2024-04-03T11:44:41.545" v="5054" actId="207"/>
          <ac:spMkLst>
            <pc:docMk/>
            <pc:sldMk cId="2814451858" sldId="2141412060"/>
            <ac:spMk id="2" creationId="{72F16C4D-18F7-0B49-A7F6-3AA48D7CDF82}"/>
          </ac:spMkLst>
        </pc:spChg>
        <pc:spChg chg="mod">
          <ac:chgData name="Horacio Alvarez Marinelli" userId="037d5583-934e-474e-8273-17839cb97f1e" providerId="ADAL" clId="{E8FBC726-46C2-4200-9269-B2FE4BEC6C63}" dt="2024-04-03T11:44:44.329" v="5055" actId="207"/>
          <ac:spMkLst>
            <pc:docMk/>
            <pc:sldMk cId="2814451858" sldId="2141412060"/>
            <ac:spMk id="5" creationId="{90F8AE84-D9C3-C0FE-C734-A97FB107CA5E}"/>
          </ac:spMkLst>
        </pc:spChg>
        <pc:spChg chg="mod">
          <ac:chgData name="Horacio Alvarez Marinelli" userId="037d5583-934e-474e-8273-17839cb97f1e" providerId="ADAL" clId="{E8FBC726-46C2-4200-9269-B2FE4BEC6C63}" dt="2024-04-03T11:46:40.709" v="5166" actId="20577"/>
          <ac:spMkLst>
            <pc:docMk/>
            <pc:sldMk cId="2814451858" sldId="2141412060"/>
            <ac:spMk id="6" creationId="{991D0A40-B8B3-F821-B387-EA09E22884D7}"/>
          </ac:spMkLst>
        </pc:spChg>
        <pc:spChg chg="mod">
          <ac:chgData name="Horacio Alvarez Marinelli" userId="037d5583-934e-474e-8273-17839cb97f1e" providerId="ADAL" clId="{E8FBC726-46C2-4200-9269-B2FE4BEC6C63}" dt="2024-04-03T11:46:26.970" v="5161" actId="1076"/>
          <ac:spMkLst>
            <pc:docMk/>
            <pc:sldMk cId="2814451858" sldId="2141412060"/>
            <ac:spMk id="7" creationId="{3078368A-A322-12E6-4019-6E38F3C72FAD}"/>
          </ac:spMkLst>
        </pc:spChg>
        <pc:spChg chg="mod">
          <ac:chgData name="Horacio Alvarez Marinelli" userId="037d5583-934e-474e-8273-17839cb97f1e" providerId="ADAL" clId="{E8FBC726-46C2-4200-9269-B2FE4BEC6C63}" dt="2024-04-03T11:46:03.868" v="5155" actId="1076"/>
          <ac:spMkLst>
            <pc:docMk/>
            <pc:sldMk cId="2814451858" sldId="2141412060"/>
            <ac:spMk id="9" creationId="{7BF294E4-3101-D7E7-1F6A-870B472B5868}"/>
          </ac:spMkLst>
        </pc:spChg>
        <pc:graphicFrameChg chg="mod">
          <ac:chgData name="Horacio Alvarez Marinelli" userId="037d5583-934e-474e-8273-17839cb97f1e" providerId="ADAL" clId="{E8FBC726-46C2-4200-9269-B2FE4BEC6C63}" dt="2024-04-03T11:46:31.959" v="5163" actId="207"/>
          <ac:graphicFrameMkLst>
            <pc:docMk/>
            <pc:sldMk cId="2814451858" sldId="2141412060"/>
            <ac:graphicFrameMk id="3" creationId="{F6153062-C64C-A2B8-77B8-2E5053B5F87B}"/>
          </ac:graphicFrameMkLst>
        </pc:graphicFrameChg>
      </pc:sldChg>
      <pc:sldChg chg="add del">
        <pc:chgData name="Horacio Alvarez Marinelli" userId="037d5583-934e-474e-8273-17839cb97f1e" providerId="ADAL" clId="{E8FBC726-46C2-4200-9269-B2FE4BEC6C63}" dt="2024-04-03T11:09:27.116" v="4499" actId="47"/>
        <pc:sldMkLst>
          <pc:docMk/>
          <pc:sldMk cId="220290064" sldId="2141412063"/>
        </pc:sldMkLst>
      </pc:sldChg>
      <pc:sldChg chg="addSp delSp modSp add mod ord setBg">
        <pc:chgData name="Horacio Alvarez Marinelli" userId="037d5583-934e-474e-8273-17839cb97f1e" providerId="ADAL" clId="{E8FBC726-46C2-4200-9269-B2FE4BEC6C63}" dt="2024-04-03T10:41:04.822" v="3369" actId="6549"/>
        <pc:sldMkLst>
          <pc:docMk/>
          <pc:sldMk cId="1268638672" sldId="2141412065"/>
        </pc:sldMkLst>
        <pc:spChg chg="mod">
          <ac:chgData name="Horacio Alvarez Marinelli" userId="037d5583-934e-474e-8273-17839cb97f1e" providerId="ADAL" clId="{E8FBC726-46C2-4200-9269-B2FE4BEC6C63}" dt="2024-04-03T06:01:17.237" v="353" actId="1076"/>
          <ac:spMkLst>
            <pc:docMk/>
            <pc:sldMk cId="1268638672" sldId="2141412065"/>
            <ac:spMk id="2" creationId="{22FA9C1B-61AD-1177-A31F-036A95CC6F12}"/>
          </ac:spMkLst>
        </pc:spChg>
        <pc:spChg chg="del mod">
          <ac:chgData name="Horacio Alvarez Marinelli" userId="037d5583-934e-474e-8273-17839cb97f1e" providerId="ADAL" clId="{E8FBC726-46C2-4200-9269-B2FE4BEC6C63}" dt="2024-04-03T05:59:50.340" v="271" actId="478"/>
          <ac:spMkLst>
            <pc:docMk/>
            <pc:sldMk cId="1268638672" sldId="2141412065"/>
            <ac:spMk id="3" creationId="{20182635-34C8-9CB4-18DE-5C15D43B06A0}"/>
          </ac:spMkLst>
        </pc:spChg>
        <pc:spChg chg="add del mod">
          <ac:chgData name="Horacio Alvarez Marinelli" userId="037d5583-934e-474e-8273-17839cb97f1e" providerId="ADAL" clId="{E8FBC726-46C2-4200-9269-B2FE4BEC6C63}" dt="2024-04-03T06:00:00.662" v="272" actId="478"/>
          <ac:spMkLst>
            <pc:docMk/>
            <pc:sldMk cId="1268638672" sldId="2141412065"/>
            <ac:spMk id="5" creationId="{162141FE-0739-4F94-73A2-2B9DAEBC492C}"/>
          </ac:spMkLst>
        </pc:spChg>
        <pc:spChg chg="mod">
          <ac:chgData name="Horacio Alvarez Marinelli" userId="037d5583-934e-474e-8273-17839cb97f1e" providerId="ADAL" clId="{E8FBC726-46C2-4200-9269-B2FE4BEC6C63}" dt="2024-04-03T10:41:04.822" v="3369" actId="6549"/>
          <ac:spMkLst>
            <pc:docMk/>
            <pc:sldMk cId="1268638672" sldId="2141412065"/>
            <ac:spMk id="6" creationId="{3E0BB424-D9CA-1F57-CDBC-5170594EE786}"/>
          </ac:spMkLst>
        </pc:spChg>
        <pc:picChg chg="mod">
          <ac:chgData name="Horacio Alvarez Marinelli" userId="037d5583-934e-474e-8273-17839cb97f1e" providerId="ADAL" clId="{E8FBC726-46C2-4200-9269-B2FE4BEC6C63}" dt="2024-04-03T06:01:32.855" v="357" actId="1076"/>
          <ac:picMkLst>
            <pc:docMk/>
            <pc:sldMk cId="1268638672" sldId="2141412065"/>
            <ac:picMk id="12" creationId="{AB98CA0A-F605-06B7-F601-CF341D418E13}"/>
          </ac:picMkLst>
        </pc:picChg>
      </pc:sldChg>
      <pc:sldChg chg="addSp delSp modSp add mod ord setBg">
        <pc:chgData name="Horacio Alvarez Marinelli" userId="037d5583-934e-474e-8273-17839cb97f1e" providerId="ADAL" clId="{E8FBC726-46C2-4200-9269-B2FE4BEC6C63}" dt="2024-04-03T10:49:15.478" v="3677" actId="1076"/>
        <pc:sldMkLst>
          <pc:docMk/>
          <pc:sldMk cId="1067876284" sldId="2141412066"/>
        </pc:sldMkLst>
        <pc:spChg chg="mod">
          <ac:chgData name="Horacio Alvarez Marinelli" userId="037d5583-934e-474e-8273-17839cb97f1e" providerId="ADAL" clId="{E8FBC726-46C2-4200-9269-B2FE4BEC6C63}" dt="2024-04-03T10:10:01.557" v="2825" actId="114"/>
          <ac:spMkLst>
            <pc:docMk/>
            <pc:sldMk cId="1067876284" sldId="2141412066"/>
            <ac:spMk id="2" creationId="{2F3BDED1-0B50-ECB9-3943-E3064639CC79}"/>
          </ac:spMkLst>
        </pc:spChg>
        <pc:spChg chg="del">
          <ac:chgData name="Horacio Alvarez Marinelli" userId="037d5583-934e-474e-8273-17839cb97f1e" providerId="ADAL" clId="{E8FBC726-46C2-4200-9269-B2FE4BEC6C63}" dt="2024-04-03T10:08:54.615" v="2805" actId="478"/>
          <ac:spMkLst>
            <pc:docMk/>
            <pc:sldMk cId="1067876284" sldId="2141412066"/>
            <ac:spMk id="3" creationId="{31F5C66F-FA06-89C4-6920-AE1EC98D0A42}"/>
          </ac:spMkLst>
        </pc:spChg>
        <pc:spChg chg="add del mod">
          <ac:chgData name="Horacio Alvarez Marinelli" userId="037d5583-934e-474e-8273-17839cb97f1e" providerId="ADAL" clId="{E8FBC726-46C2-4200-9269-B2FE4BEC6C63}" dt="2024-04-03T10:09:00.599" v="2808" actId="478"/>
          <ac:spMkLst>
            <pc:docMk/>
            <pc:sldMk cId="1067876284" sldId="2141412066"/>
            <ac:spMk id="6" creationId="{F7127068-9499-7230-D950-67AD7018E2C3}"/>
          </ac:spMkLst>
        </pc:spChg>
        <pc:grpChg chg="add del mod">
          <ac:chgData name="Horacio Alvarez Marinelli" userId="037d5583-934e-474e-8273-17839cb97f1e" providerId="ADAL" clId="{E8FBC726-46C2-4200-9269-B2FE4BEC6C63}" dt="2024-04-03T10:49:15.478" v="3677" actId="1076"/>
          <ac:grpSpMkLst>
            <pc:docMk/>
            <pc:sldMk cId="1067876284" sldId="2141412066"/>
            <ac:grpSpMk id="8" creationId="{E5D12320-7776-0E7E-BCEE-C942A6AE8F73}"/>
          </ac:grpSpMkLst>
        </pc:grpChg>
      </pc:sldChg>
      <pc:sldChg chg="del">
        <pc:chgData name="Horacio Alvarez Marinelli" userId="037d5583-934e-474e-8273-17839cb97f1e" providerId="ADAL" clId="{E8FBC726-46C2-4200-9269-B2FE4BEC6C63}" dt="2024-04-02T21:21:28.960" v="223" actId="47"/>
        <pc:sldMkLst>
          <pc:docMk/>
          <pc:sldMk cId="604560946" sldId="2141412068"/>
        </pc:sldMkLst>
      </pc:sldChg>
      <pc:sldChg chg="del">
        <pc:chgData name="Horacio Alvarez Marinelli" userId="037d5583-934e-474e-8273-17839cb97f1e" providerId="ADAL" clId="{E8FBC726-46C2-4200-9269-B2FE4BEC6C63}" dt="2024-04-02T21:21:30.176" v="224" actId="47"/>
        <pc:sldMkLst>
          <pc:docMk/>
          <pc:sldMk cId="1845144656" sldId="2141412069"/>
        </pc:sldMkLst>
      </pc:sldChg>
      <pc:sldChg chg="del">
        <pc:chgData name="Horacio Alvarez Marinelli" userId="037d5583-934e-474e-8273-17839cb97f1e" providerId="ADAL" clId="{E8FBC726-46C2-4200-9269-B2FE4BEC6C63}" dt="2024-04-02T21:21:27.698" v="222" actId="47"/>
        <pc:sldMkLst>
          <pc:docMk/>
          <pc:sldMk cId="2794600123" sldId="2141412070"/>
        </pc:sldMkLst>
      </pc:sldChg>
      <pc:sldChg chg="del">
        <pc:chgData name="Horacio Alvarez Marinelli" userId="037d5583-934e-474e-8273-17839cb97f1e" providerId="ADAL" clId="{E8FBC726-46C2-4200-9269-B2FE4BEC6C63}" dt="2024-04-03T10:51:08.563" v="3680" actId="47"/>
        <pc:sldMkLst>
          <pc:docMk/>
          <pc:sldMk cId="4209672100" sldId="2141412071"/>
        </pc:sldMkLst>
      </pc:sldChg>
      <pc:sldChg chg="del">
        <pc:chgData name="Horacio Alvarez Marinelli" userId="037d5583-934e-474e-8273-17839cb97f1e" providerId="ADAL" clId="{E8FBC726-46C2-4200-9269-B2FE4BEC6C63}" dt="2024-04-03T10:50:58.389" v="3679" actId="47"/>
        <pc:sldMkLst>
          <pc:docMk/>
          <pc:sldMk cId="1375717230" sldId="2141412097"/>
        </pc:sldMkLst>
      </pc:sldChg>
      <pc:sldChg chg="del">
        <pc:chgData name="Horacio Alvarez Marinelli" userId="037d5583-934e-474e-8273-17839cb97f1e" providerId="ADAL" clId="{E8FBC726-46C2-4200-9269-B2FE4BEC6C63}" dt="2024-04-03T09:56:56.601" v="2410" actId="47"/>
        <pc:sldMkLst>
          <pc:docMk/>
          <pc:sldMk cId="4149258240" sldId="2141412098"/>
        </pc:sldMkLst>
      </pc:sldChg>
      <pc:sldChg chg="addSp modSp new mod setBg">
        <pc:chgData name="Horacio Alvarez Marinelli" userId="037d5583-934e-474e-8273-17839cb97f1e" providerId="ADAL" clId="{E8FBC726-46C2-4200-9269-B2FE4BEC6C63}" dt="2024-04-03T06:17:52.405" v="585" actId="404"/>
        <pc:sldMkLst>
          <pc:docMk/>
          <pc:sldMk cId="2642551713" sldId="2141412099"/>
        </pc:sldMkLst>
        <pc:spChg chg="mod">
          <ac:chgData name="Horacio Alvarez Marinelli" userId="037d5583-934e-474e-8273-17839cb97f1e" providerId="ADAL" clId="{E8FBC726-46C2-4200-9269-B2FE4BEC6C63}" dt="2024-04-03T06:17:42.177" v="583" actId="2711"/>
          <ac:spMkLst>
            <pc:docMk/>
            <pc:sldMk cId="2642551713" sldId="2141412099"/>
            <ac:spMk id="2" creationId="{DC13633B-561B-555E-DABC-2089D634D519}"/>
          </ac:spMkLst>
        </pc:spChg>
        <pc:spChg chg="mod">
          <ac:chgData name="Horacio Alvarez Marinelli" userId="037d5583-934e-474e-8273-17839cb97f1e" providerId="ADAL" clId="{E8FBC726-46C2-4200-9269-B2FE4BEC6C63}" dt="2024-04-03T06:17:52.405" v="585" actId="404"/>
          <ac:spMkLst>
            <pc:docMk/>
            <pc:sldMk cId="2642551713" sldId="2141412099"/>
            <ac:spMk id="3" creationId="{D4806ECE-6501-D585-A898-6ADCD0A4855B}"/>
          </ac:spMkLst>
        </pc:spChg>
        <pc:spChg chg="add mod">
          <ac:chgData name="Horacio Alvarez Marinelli" userId="037d5583-934e-474e-8273-17839cb97f1e" providerId="ADAL" clId="{E8FBC726-46C2-4200-9269-B2FE4BEC6C63}" dt="2024-04-02T21:16:33.257" v="215" actId="207"/>
          <ac:spMkLst>
            <pc:docMk/>
            <pc:sldMk cId="2642551713" sldId="2141412099"/>
            <ac:spMk id="5" creationId="{822BE935-B106-9EBC-7AFF-0E4BAE9F31D8}"/>
          </ac:spMkLst>
        </pc:spChg>
        <pc:picChg chg="add mod">
          <ac:chgData name="Horacio Alvarez Marinelli" userId="037d5583-934e-474e-8273-17839cb97f1e" providerId="ADAL" clId="{E8FBC726-46C2-4200-9269-B2FE4BEC6C63}" dt="2024-04-02T21:13:59.221" v="160" actId="1076"/>
          <ac:picMkLst>
            <pc:docMk/>
            <pc:sldMk cId="2642551713" sldId="2141412099"/>
            <ac:picMk id="4" creationId="{19C3DD2D-D792-8AA4-80D1-65656562664D}"/>
          </ac:picMkLst>
        </pc:picChg>
        <pc:picChg chg="add mod">
          <ac:chgData name="Horacio Alvarez Marinelli" userId="037d5583-934e-474e-8273-17839cb97f1e" providerId="ADAL" clId="{E8FBC726-46C2-4200-9269-B2FE4BEC6C63}" dt="2024-04-02T21:13:37.128" v="156" actId="1076"/>
          <ac:picMkLst>
            <pc:docMk/>
            <pc:sldMk cId="2642551713" sldId="2141412099"/>
            <ac:picMk id="1026" creationId="{BFF511C6-EFBF-59BA-43AB-1360092E8520}"/>
          </ac:picMkLst>
        </pc:picChg>
        <pc:cxnChg chg="add">
          <ac:chgData name="Horacio Alvarez Marinelli" userId="037d5583-934e-474e-8273-17839cb97f1e" providerId="ADAL" clId="{E8FBC726-46C2-4200-9269-B2FE4BEC6C63}" dt="2024-04-02T21:11:12.340" v="2" actId="26606"/>
          <ac:cxnSpMkLst>
            <pc:docMk/>
            <pc:sldMk cId="2642551713" sldId="2141412099"/>
            <ac:cxnSpMk id="1031" creationId="{7667AA61-5C27-F30F-D229-06CBE5709F33}"/>
          </ac:cxnSpMkLst>
        </pc:cxnChg>
      </pc:sldChg>
      <pc:sldChg chg="modSp add mod setBg">
        <pc:chgData name="Horacio Alvarez Marinelli" userId="037d5583-934e-474e-8273-17839cb97f1e" providerId="ADAL" clId="{E8FBC726-46C2-4200-9269-B2FE4BEC6C63}" dt="2024-04-03T11:35:26.545" v="4650" actId="1076"/>
        <pc:sldMkLst>
          <pc:docMk/>
          <pc:sldMk cId="2397358503" sldId="2141412100"/>
        </pc:sldMkLst>
        <pc:spChg chg="mod">
          <ac:chgData name="Horacio Alvarez Marinelli" userId="037d5583-934e-474e-8273-17839cb97f1e" providerId="ADAL" clId="{E8FBC726-46C2-4200-9269-B2FE4BEC6C63}" dt="2024-04-03T11:35:26.545" v="4650" actId="1076"/>
          <ac:spMkLst>
            <pc:docMk/>
            <pc:sldMk cId="2397358503" sldId="2141412100"/>
            <ac:spMk id="4" creationId="{C2C9300A-FF9E-E166-0ACD-71A9FA59C273}"/>
          </ac:spMkLst>
        </pc:spChg>
      </pc:sldChg>
      <pc:sldChg chg="addSp delSp modSp new mod setBg modAnim">
        <pc:chgData name="Horacio Alvarez Marinelli" userId="037d5583-934e-474e-8273-17839cb97f1e" providerId="ADAL" clId="{E8FBC726-46C2-4200-9269-B2FE4BEC6C63}" dt="2024-04-03T09:19:32.742" v="1977" actId="14100"/>
        <pc:sldMkLst>
          <pc:docMk/>
          <pc:sldMk cId="4209989435" sldId="2141412101"/>
        </pc:sldMkLst>
        <pc:spChg chg="del">
          <ac:chgData name="Horacio Alvarez Marinelli" userId="037d5583-934e-474e-8273-17839cb97f1e" providerId="ADAL" clId="{E8FBC726-46C2-4200-9269-B2FE4BEC6C63}" dt="2024-04-03T06:14:19.979" v="536" actId="478"/>
          <ac:spMkLst>
            <pc:docMk/>
            <pc:sldMk cId="4209989435" sldId="2141412101"/>
            <ac:spMk id="2" creationId="{9E3A97D6-2654-EEE7-389B-2A50EF4CAE42}"/>
          </ac:spMkLst>
        </pc:spChg>
        <pc:spChg chg="del">
          <ac:chgData name="Horacio Alvarez Marinelli" userId="037d5583-934e-474e-8273-17839cb97f1e" providerId="ADAL" clId="{E8FBC726-46C2-4200-9269-B2FE4BEC6C63}" dt="2024-04-03T06:14:14.667" v="533" actId="478"/>
          <ac:spMkLst>
            <pc:docMk/>
            <pc:sldMk cId="4209989435" sldId="2141412101"/>
            <ac:spMk id="3" creationId="{363C1B82-9050-3D12-5C29-A4B9C4EC96CA}"/>
          </ac:spMkLst>
        </pc:spChg>
        <pc:spChg chg="add mod">
          <ac:chgData name="Horacio Alvarez Marinelli" userId="037d5583-934e-474e-8273-17839cb97f1e" providerId="ADAL" clId="{E8FBC726-46C2-4200-9269-B2FE4BEC6C63}" dt="2024-04-03T06:33:04.535" v="1269" actId="1076"/>
          <ac:spMkLst>
            <pc:docMk/>
            <pc:sldMk cId="4209989435" sldId="2141412101"/>
            <ac:spMk id="7" creationId="{93C5FEE8-C8BD-3B9F-4195-3E6203B770DD}"/>
          </ac:spMkLst>
        </pc:spChg>
        <pc:spChg chg="add mod">
          <ac:chgData name="Horacio Alvarez Marinelli" userId="037d5583-934e-474e-8273-17839cb97f1e" providerId="ADAL" clId="{E8FBC726-46C2-4200-9269-B2FE4BEC6C63}" dt="2024-04-03T06:33:00.543" v="1268" actId="1076"/>
          <ac:spMkLst>
            <pc:docMk/>
            <pc:sldMk cId="4209989435" sldId="2141412101"/>
            <ac:spMk id="9" creationId="{9EC2AE83-B061-A683-438C-1646A133D56C}"/>
          </ac:spMkLst>
        </pc:spChg>
        <pc:picChg chg="add del mod">
          <ac:chgData name="Horacio Alvarez Marinelli" userId="037d5583-934e-474e-8273-17839cb97f1e" providerId="ADAL" clId="{E8FBC726-46C2-4200-9269-B2FE4BEC6C63}" dt="2024-04-03T06:16:08.459" v="577" actId="478"/>
          <ac:picMkLst>
            <pc:docMk/>
            <pc:sldMk cId="4209989435" sldId="2141412101"/>
            <ac:picMk id="5" creationId="{A7712D06-20BE-8322-A989-9DDBBD0A9370}"/>
          </ac:picMkLst>
        </pc:picChg>
        <pc:picChg chg="add mod">
          <ac:chgData name="Horacio Alvarez Marinelli" userId="037d5583-934e-474e-8273-17839cb97f1e" providerId="ADAL" clId="{E8FBC726-46C2-4200-9269-B2FE4BEC6C63}" dt="2024-04-03T09:19:32.742" v="1977" actId="14100"/>
          <ac:picMkLst>
            <pc:docMk/>
            <pc:sldMk cId="4209989435" sldId="2141412101"/>
            <ac:picMk id="8" creationId="{E5776BF8-21D4-ADEA-E549-ABDB78FAAA79}"/>
          </ac:picMkLst>
        </pc:picChg>
      </pc:sldChg>
      <pc:sldChg chg="modSp add del mod setBg">
        <pc:chgData name="Horacio Alvarez Marinelli" userId="037d5583-934e-474e-8273-17839cb97f1e" providerId="ADAL" clId="{E8FBC726-46C2-4200-9269-B2FE4BEC6C63}" dt="2024-04-03T11:34:36.832" v="4613" actId="47"/>
        <pc:sldMkLst>
          <pc:docMk/>
          <pc:sldMk cId="3478942000" sldId="2141412102"/>
        </pc:sldMkLst>
        <pc:spChg chg="mod">
          <ac:chgData name="Horacio Alvarez Marinelli" userId="037d5583-934e-474e-8273-17839cb97f1e" providerId="ADAL" clId="{E8FBC726-46C2-4200-9269-B2FE4BEC6C63}" dt="2024-04-03T11:09:46.726" v="4502" actId="403"/>
          <ac:spMkLst>
            <pc:docMk/>
            <pc:sldMk cId="3478942000" sldId="2141412102"/>
            <ac:spMk id="2" creationId="{71BF6200-61DC-E1C4-B4A9-BFEACAD6CA43}"/>
          </ac:spMkLst>
        </pc:spChg>
        <pc:spChg chg="mod">
          <ac:chgData name="Horacio Alvarez Marinelli" userId="037d5583-934e-474e-8273-17839cb97f1e" providerId="ADAL" clId="{E8FBC726-46C2-4200-9269-B2FE4BEC6C63}" dt="2024-04-03T11:09:59.172" v="4504" actId="255"/>
          <ac:spMkLst>
            <pc:docMk/>
            <pc:sldMk cId="3478942000" sldId="2141412102"/>
            <ac:spMk id="6" creationId="{E0683832-219D-F279-DC27-489752900880}"/>
          </ac:spMkLst>
        </pc:spChg>
      </pc:sldChg>
      <pc:sldChg chg="add del">
        <pc:chgData name="Horacio Alvarez Marinelli" userId="037d5583-934e-474e-8273-17839cb97f1e" providerId="ADAL" clId="{E8FBC726-46C2-4200-9269-B2FE4BEC6C63}" dt="2024-04-03T09:56:37.470" v="2407" actId="47"/>
        <pc:sldMkLst>
          <pc:docMk/>
          <pc:sldMk cId="659392791" sldId="2141412103"/>
        </pc:sldMkLst>
      </pc:sldChg>
      <pc:sldChg chg="addSp delSp modSp new del mod">
        <pc:chgData name="Horacio Alvarez Marinelli" userId="037d5583-934e-474e-8273-17839cb97f1e" providerId="ADAL" clId="{E8FBC726-46C2-4200-9269-B2FE4BEC6C63}" dt="2024-04-03T06:36:51.097" v="1331" actId="47"/>
        <pc:sldMkLst>
          <pc:docMk/>
          <pc:sldMk cId="1240301818" sldId="2141412104"/>
        </pc:sldMkLst>
        <pc:picChg chg="add del mod">
          <ac:chgData name="Horacio Alvarez Marinelli" userId="037d5583-934e-474e-8273-17839cb97f1e" providerId="ADAL" clId="{E8FBC726-46C2-4200-9269-B2FE4BEC6C63}" dt="2024-04-03T06:28:22.850" v="847" actId="478"/>
          <ac:picMkLst>
            <pc:docMk/>
            <pc:sldMk cId="1240301818" sldId="2141412104"/>
            <ac:picMk id="5" creationId="{C4E0D2A5-B654-625D-A22E-7115736E601C}"/>
          </ac:picMkLst>
        </pc:picChg>
      </pc:sldChg>
      <pc:sldChg chg="addSp delSp modSp add mod ord setBg delAnim">
        <pc:chgData name="Horacio Alvarez Marinelli" userId="037d5583-934e-474e-8273-17839cb97f1e" providerId="ADAL" clId="{E8FBC726-46C2-4200-9269-B2FE4BEC6C63}" dt="2024-04-03T11:09:05.443" v="4498" actId="6549"/>
        <pc:sldMkLst>
          <pc:docMk/>
          <pc:sldMk cId="1982656475" sldId="2141412104"/>
        </pc:sldMkLst>
        <pc:spChg chg="add del mod">
          <ac:chgData name="Horacio Alvarez Marinelli" userId="037d5583-934e-474e-8273-17839cb97f1e" providerId="ADAL" clId="{E8FBC726-46C2-4200-9269-B2FE4BEC6C63}" dt="2024-04-03T09:41:28.388" v="2235" actId="22"/>
          <ac:spMkLst>
            <pc:docMk/>
            <pc:sldMk cId="1982656475" sldId="2141412104"/>
            <ac:spMk id="3" creationId="{8D9B6C39-75DB-B4CC-D2E6-C2C095FD445C}"/>
          </ac:spMkLst>
        </pc:spChg>
        <pc:spChg chg="mod">
          <ac:chgData name="Horacio Alvarez Marinelli" userId="037d5583-934e-474e-8273-17839cb97f1e" providerId="ADAL" clId="{E8FBC726-46C2-4200-9269-B2FE4BEC6C63}" dt="2024-04-03T11:09:05.443" v="4498" actId="6549"/>
          <ac:spMkLst>
            <pc:docMk/>
            <pc:sldMk cId="1982656475" sldId="2141412104"/>
            <ac:spMk id="7" creationId="{93C5FEE8-C8BD-3B9F-4195-3E6203B770DD}"/>
          </ac:spMkLst>
        </pc:spChg>
        <pc:spChg chg="mod">
          <ac:chgData name="Horacio Alvarez Marinelli" userId="037d5583-934e-474e-8273-17839cb97f1e" providerId="ADAL" clId="{E8FBC726-46C2-4200-9269-B2FE4BEC6C63}" dt="2024-04-03T09:50:52.302" v="2334" actId="14100"/>
          <ac:spMkLst>
            <pc:docMk/>
            <pc:sldMk cId="1982656475" sldId="2141412104"/>
            <ac:spMk id="9" creationId="{9EC2AE83-B061-A683-438C-1646A133D56C}"/>
          </ac:spMkLst>
        </pc:spChg>
        <pc:picChg chg="add mod modCrop">
          <ac:chgData name="Horacio Alvarez Marinelli" userId="037d5583-934e-474e-8273-17839cb97f1e" providerId="ADAL" clId="{E8FBC726-46C2-4200-9269-B2FE4BEC6C63}" dt="2024-04-03T09:42:15.399" v="2239" actId="18131"/>
          <ac:picMkLst>
            <pc:docMk/>
            <pc:sldMk cId="1982656475" sldId="2141412104"/>
            <ac:picMk id="5" creationId="{421510D7-F902-0149-EDA7-27FC8769268A}"/>
          </ac:picMkLst>
        </pc:picChg>
        <pc:picChg chg="del">
          <ac:chgData name="Horacio Alvarez Marinelli" userId="037d5583-934e-474e-8273-17839cb97f1e" providerId="ADAL" clId="{E8FBC726-46C2-4200-9269-B2FE4BEC6C63}" dt="2024-04-03T09:37:45.320" v="2231" actId="478"/>
          <ac:picMkLst>
            <pc:docMk/>
            <pc:sldMk cId="1982656475" sldId="2141412104"/>
            <ac:picMk id="8" creationId="{E5776BF8-21D4-ADEA-E549-ABDB78FAAA79}"/>
          </ac:picMkLst>
        </pc:picChg>
      </pc:sldChg>
      <pc:sldChg chg="addSp delSp modSp new mod setBg">
        <pc:chgData name="Horacio Alvarez Marinelli" userId="037d5583-934e-474e-8273-17839cb97f1e" providerId="ADAL" clId="{E8FBC726-46C2-4200-9269-B2FE4BEC6C63}" dt="2024-04-03T09:48:50.254" v="2329" actId="14100"/>
        <pc:sldMkLst>
          <pc:docMk/>
          <pc:sldMk cId="4019867193" sldId="2141412105"/>
        </pc:sldMkLst>
        <pc:spChg chg="del">
          <ac:chgData name="Horacio Alvarez Marinelli" userId="037d5583-934e-474e-8273-17839cb97f1e" providerId="ADAL" clId="{E8FBC726-46C2-4200-9269-B2FE4BEC6C63}" dt="2024-04-03T09:46:08.375" v="2303" actId="478"/>
          <ac:spMkLst>
            <pc:docMk/>
            <pc:sldMk cId="4019867193" sldId="2141412105"/>
            <ac:spMk id="2" creationId="{AB31FF55-6DC5-A2AC-D48A-08231CF51D44}"/>
          </ac:spMkLst>
        </pc:spChg>
        <pc:spChg chg="del">
          <ac:chgData name="Horacio Alvarez Marinelli" userId="037d5583-934e-474e-8273-17839cb97f1e" providerId="ADAL" clId="{E8FBC726-46C2-4200-9269-B2FE4BEC6C63}" dt="2024-04-03T09:46:10.056" v="2304" actId="478"/>
          <ac:spMkLst>
            <pc:docMk/>
            <pc:sldMk cId="4019867193" sldId="2141412105"/>
            <ac:spMk id="3" creationId="{AAC5E168-CD96-D1D4-00EA-43C621B1D2BD}"/>
          </ac:spMkLst>
        </pc:spChg>
        <pc:spChg chg="add del">
          <ac:chgData name="Horacio Alvarez Marinelli" userId="037d5583-934e-474e-8273-17839cb97f1e" providerId="ADAL" clId="{E8FBC726-46C2-4200-9269-B2FE4BEC6C63}" dt="2024-04-03T09:48:40.702" v="2326" actId="26606"/>
          <ac:spMkLst>
            <pc:docMk/>
            <pc:sldMk cId="4019867193" sldId="2141412105"/>
            <ac:spMk id="14" creationId="{A169D286-F4D7-4C8B-A6BD-D05384C7F1D8}"/>
          </ac:spMkLst>
        </pc:spChg>
        <pc:spChg chg="add del">
          <ac:chgData name="Horacio Alvarez Marinelli" userId="037d5583-934e-474e-8273-17839cb97f1e" providerId="ADAL" clId="{E8FBC726-46C2-4200-9269-B2FE4BEC6C63}" dt="2024-04-03T09:48:40.702" v="2326" actId="26606"/>
          <ac:spMkLst>
            <pc:docMk/>
            <pc:sldMk cId="4019867193" sldId="2141412105"/>
            <ac:spMk id="16" creationId="{39E8235E-135E-4261-8F54-2B316E493C42}"/>
          </ac:spMkLst>
        </pc:spChg>
        <pc:spChg chg="add del">
          <ac:chgData name="Horacio Alvarez Marinelli" userId="037d5583-934e-474e-8273-17839cb97f1e" providerId="ADAL" clId="{E8FBC726-46C2-4200-9269-B2FE4BEC6C63}" dt="2024-04-03T09:48:40.702" v="2326" actId="26606"/>
          <ac:spMkLst>
            <pc:docMk/>
            <pc:sldMk cId="4019867193" sldId="2141412105"/>
            <ac:spMk id="18" creationId="{D4ED8EC3-4D57-4620-93CE-4E6661F09A3E}"/>
          </ac:spMkLst>
        </pc:spChg>
        <pc:spChg chg="add del">
          <ac:chgData name="Horacio Alvarez Marinelli" userId="037d5583-934e-474e-8273-17839cb97f1e" providerId="ADAL" clId="{E8FBC726-46C2-4200-9269-B2FE4BEC6C63}" dt="2024-04-03T09:48:40.702" v="2326" actId="26606"/>
          <ac:spMkLst>
            <pc:docMk/>
            <pc:sldMk cId="4019867193" sldId="2141412105"/>
            <ac:spMk id="20" creationId="{83BCB34A-2F40-4F41-8488-A134C1C155B7}"/>
          </ac:spMkLst>
        </pc:spChg>
        <pc:spChg chg="add del">
          <ac:chgData name="Horacio Alvarez Marinelli" userId="037d5583-934e-474e-8273-17839cb97f1e" providerId="ADAL" clId="{E8FBC726-46C2-4200-9269-B2FE4BEC6C63}" dt="2024-04-03T09:48:40.702" v="2326" actId="26606"/>
          <ac:spMkLst>
            <pc:docMk/>
            <pc:sldMk cId="4019867193" sldId="2141412105"/>
            <ac:spMk id="22" creationId="{F78382DC-4207-465E-B379-1E16448AA222}"/>
          </ac:spMkLst>
        </pc:spChg>
        <pc:picChg chg="add del mod">
          <ac:chgData name="Horacio Alvarez Marinelli" userId="037d5583-934e-474e-8273-17839cb97f1e" providerId="ADAL" clId="{E8FBC726-46C2-4200-9269-B2FE4BEC6C63}" dt="2024-04-03T09:47:22.359" v="2308" actId="478"/>
          <ac:picMkLst>
            <pc:docMk/>
            <pc:sldMk cId="4019867193" sldId="2141412105"/>
            <ac:picMk id="5" creationId="{2788C16C-3815-3FD3-EF72-76B150143B08}"/>
          </ac:picMkLst>
        </pc:picChg>
        <pc:picChg chg="add mod">
          <ac:chgData name="Horacio Alvarez Marinelli" userId="037d5583-934e-474e-8273-17839cb97f1e" providerId="ADAL" clId="{E8FBC726-46C2-4200-9269-B2FE4BEC6C63}" dt="2024-04-03T09:48:50.254" v="2329" actId="14100"/>
          <ac:picMkLst>
            <pc:docMk/>
            <pc:sldMk cId="4019867193" sldId="2141412105"/>
            <ac:picMk id="7" creationId="{C102899A-7D49-7102-2A3F-7971FA5E83AC}"/>
          </ac:picMkLst>
        </pc:picChg>
        <pc:picChg chg="add mod">
          <ac:chgData name="Horacio Alvarez Marinelli" userId="037d5583-934e-474e-8273-17839cb97f1e" providerId="ADAL" clId="{E8FBC726-46C2-4200-9269-B2FE4BEC6C63}" dt="2024-04-03T09:48:46.779" v="2328" actId="14100"/>
          <ac:picMkLst>
            <pc:docMk/>
            <pc:sldMk cId="4019867193" sldId="2141412105"/>
            <ac:picMk id="9" creationId="{E9EAC580-0069-7008-DD43-66943F3BF82B}"/>
          </ac:picMkLst>
        </pc:picChg>
      </pc:sldChg>
      <pc:sldChg chg="addSp delSp modSp new mod ord setBg">
        <pc:chgData name="Horacio Alvarez Marinelli" userId="037d5583-934e-474e-8273-17839cb97f1e" providerId="ADAL" clId="{E8FBC726-46C2-4200-9269-B2FE4BEC6C63}" dt="2024-04-03T10:51:23.805" v="3684"/>
        <pc:sldMkLst>
          <pc:docMk/>
          <pc:sldMk cId="1014645730" sldId="2141412106"/>
        </pc:sldMkLst>
        <pc:spChg chg="del">
          <ac:chgData name="Horacio Alvarez Marinelli" userId="037d5583-934e-474e-8273-17839cb97f1e" providerId="ADAL" clId="{E8FBC726-46C2-4200-9269-B2FE4BEC6C63}" dt="2024-04-03T09:53:02.928" v="2336" actId="478"/>
          <ac:spMkLst>
            <pc:docMk/>
            <pc:sldMk cId="1014645730" sldId="2141412106"/>
            <ac:spMk id="2" creationId="{2FBC6D71-07AA-82F8-8425-CB766BD187EA}"/>
          </ac:spMkLst>
        </pc:spChg>
        <pc:spChg chg="del">
          <ac:chgData name="Horacio Alvarez Marinelli" userId="037d5583-934e-474e-8273-17839cb97f1e" providerId="ADAL" clId="{E8FBC726-46C2-4200-9269-B2FE4BEC6C63}" dt="2024-04-03T09:53:02.928" v="2336" actId="478"/>
          <ac:spMkLst>
            <pc:docMk/>
            <pc:sldMk cId="1014645730" sldId="2141412106"/>
            <ac:spMk id="3" creationId="{0439F7E5-8CBB-F522-A4AC-183EF549AD8D}"/>
          </ac:spMkLst>
        </pc:spChg>
        <pc:spChg chg="add mod">
          <ac:chgData name="Horacio Alvarez Marinelli" userId="037d5583-934e-474e-8273-17839cb97f1e" providerId="ADAL" clId="{E8FBC726-46C2-4200-9269-B2FE4BEC6C63}" dt="2024-04-03T09:55:25.398" v="2363" actId="6549"/>
          <ac:spMkLst>
            <pc:docMk/>
            <pc:sldMk cId="1014645730" sldId="2141412106"/>
            <ac:spMk id="8" creationId="{52F3DB71-E017-6E2B-D80C-5D0FB2F7F5B7}"/>
          </ac:spMkLst>
        </pc:spChg>
        <pc:spChg chg="add del">
          <ac:chgData name="Horacio Alvarez Marinelli" userId="037d5583-934e-474e-8273-17839cb97f1e" providerId="ADAL" clId="{E8FBC726-46C2-4200-9269-B2FE4BEC6C63}" dt="2024-04-03T09:54:02.074" v="2354" actId="26606"/>
          <ac:spMkLst>
            <pc:docMk/>
            <pc:sldMk cId="1014645730" sldId="2141412106"/>
            <ac:spMk id="10" creationId="{AB8C311F-7253-4AED-9701-7FC0708C41C7}"/>
          </ac:spMkLst>
        </pc:spChg>
        <pc:spChg chg="add del">
          <ac:chgData name="Horacio Alvarez Marinelli" userId="037d5583-934e-474e-8273-17839cb97f1e" providerId="ADAL" clId="{E8FBC726-46C2-4200-9269-B2FE4BEC6C63}" dt="2024-04-03T09:54:02.074" v="2354" actId="26606"/>
          <ac:spMkLst>
            <pc:docMk/>
            <pc:sldMk cId="1014645730" sldId="2141412106"/>
            <ac:spMk id="12" creationId="{E2384209-CB15-4CDF-9D31-C44FD9A3F20D}"/>
          </ac:spMkLst>
        </pc:spChg>
        <pc:spChg chg="add del">
          <ac:chgData name="Horacio Alvarez Marinelli" userId="037d5583-934e-474e-8273-17839cb97f1e" providerId="ADAL" clId="{E8FBC726-46C2-4200-9269-B2FE4BEC6C63}" dt="2024-04-03T09:54:02.074" v="2354" actId="26606"/>
          <ac:spMkLst>
            <pc:docMk/>
            <pc:sldMk cId="1014645730" sldId="2141412106"/>
            <ac:spMk id="14" creationId="{2633B3B5-CC90-43F0-8714-D31D1F3F0209}"/>
          </ac:spMkLst>
        </pc:spChg>
        <pc:spChg chg="add del">
          <ac:chgData name="Horacio Alvarez Marinelli" userId="037d5583-934e-474e-8273-17839cb97f1e" providerId="ADAL" clId="{E8FBC726-46C2-4200-9269-B2FE4BEC6C63}" dt="2024-04-03T09:54:02.074" v="2354" actId="26606"/>
          <ac:spMkLst>
            <pc:docMk/>
            <pc:sldMk cId="1014645730" sldId="2141412106"/>
            <ac:spMk id="16" creationId="{A8D57A06-A426-446D-B02C-A2DC6B62E45E}"/>
          </ac:spMkLst>
        </pc:spChg>
        <pc:spChg chg="add del">
          <ac:chgData name="Horacio Alvarez Marinelli" userId="037d5583-934e-474e-8273-17839cb97f1e" providerId="ADAL" clId="{E8FBC726-46C2-4200-9269-B2FE4BEC6C63}" dt="2024-04-03T09:53:37.611" v="2346" actId="26606"/>
          <ac:spMkLst>
            <pc:docMk/>
            <pc:sldMk cId="1014645730" sldId="2141412106"/>
            <ac:spMk id="21" creationId="{AB8C311F-7253-4AED-9701-7FC0708C41C7}"/>
          </ac:spMkLst>
        </pc:spChg>
        <pc:spChg chg="add del">
          <ac:chgData name="Horacio Alvarez Marinelli" userId="037d5583-934e-474e-8273-17839cb97f1e" providerId="ADAL" clId="{E8FBC726-46C2-4200-9269-B2FE4BEC6C63}" dt="2024-04-03T09:53:37.611" v="2346" actId="26606"/>
          <ac:spMkLst>
            <pc:docMk/>
            <pc:sldMk cId="1014645730" sldId="2141412106"/>
            <ac:spMk id="23" creationId="{E2384209-CB15-4CDF-9D31-C44FD9A3F20D}"/>
          </ac:spMkLst>
        </pc:spChg>
        <pc:spChg chg="add del">
          <ac:chgData name="Horacio Alvarez Marinelli" userId="037d5583-934e-474e-8273-17839cb97f1e" providerId="ADAL" clId="{E8FBC726-46C2-4200-9269-B2FE4BEC6C63}" dt="2024-04-03T09:53:37.611" v="2346" actId="26606"/>
          <ac:spMkLst>
            <pc:docMk/>
            <pc:sldMk cId="1014645730" sldId="2141412106"/>
            <ac:spMk id="25" creationId="{2633B3B5-CC90-43F0-8714-D31D1F3F0209}"/>
          </ac:spMkLst>
        </pc:spChg>
        <pc:spChg chg="add del">
          <ac:chgData name="Horacio Alvarez Marinelli" userId="037d5583-934e-474e-8273-17839cb97f1e" providerId="ADAL" clId="{E8FBC726-46C2-4200-9269-B2FE4BEC6C63}" dt="2024-04-03T09:53:37.611" v="2346" actId="26606"/>
          <ac:spMkLst>
            <pc:docMk/>
            <pc:sldMk cId="1014645730" sldId="2141412106"/>
            <ac:spMk id="27" creationId="{A8D57A06-A426-446D-B02C-A2DC6B62E45E}"/>
          </ac:spMkLst>
        </pc:spChg>
        <pc:spChg chg="add del">
          <ac:chgData name="Horacio Alvarez Marinelli" userId="037d5583-934e-474e-8273-17839cb97f1e" providerId="ADAL" clId="{E8FBC726-46C2-4200-9269-B2FE4BEC6C63}" dt="2024-04-03T09:54:00.720" v="2352" actId="26606"/>
          <ac:spMkLst>
            <pc:docMk/>
            <pc:sldMk cId="1014645730" sldId="2141412106"/>
            <ac:spMk id="29" creationId="{AB8C311F-7253-4AED-9701-7FC0708C41C7}"/>
          </ac:spMkLst>
        </pc:spChg>
        <pc:spChg chg="add del">
          <ac:chgData name="Horacio Alvarez Marinelli" userId="037d5583-934e-474e-8273-17839cb97f1e" providerId="ADAL" clId="{E8FBC726-46C2-4200-9269-B2FE4BEC6C63}" dt="2024-04-03T09:54:00.720" v="2352" actId="26606"/>
          <ac:spMkLst>
            <pc:docMk/>
            <pc:sldMk cId="1014645730" sldId="2141412106"/>
            <ac:spMk id="30" creationId="{FD073016-B734-483B-8953-5BADEE145112}"/>
          </ac:spMkLst>
        </pc:spChg>
        <pc:spChg chg="add del">
          <ac:chgData name="Horacio Alvarez Marinelli" userId="037d5583-934e-474e-8273-17839cb97f1e" providerId="ADAL" clId="{E8FBC726-46C2-4200-9269-B2FE4BEC6C63}" dt="2024-04-03T09:54:00.720" v="2352" actId="26606"/>
          <ac:spMkLst>
            <pc:docMk/>
            <pc:sldMk cId="1014645730" sldId="2141412106"/>
            <ac:spMk id="31" creationId="{90A7EAB6-59D3-4325-8DE6-E0CA4009CE53}"/>
          </ac:spMkLst>
        </pc:spChg>
        <pc:spChg chg="add del">
          <ac:chgData name="Horacio Alvarez Marinelli" userId="037d5583-934e-474e-8273-17839cb97f1e" providerId="ADAL" clId="{E8FBC726-46C2-4200-9269-B2FE4BEC6C63}" dt="2024-04-03T09:54:00.720" v="2352" actId="26606"/>
          <ac:spMkLst>
            <pc:docMk/>
            <pc:sldMk cId="1014645730" sldId="2141412106"/>
            <ac:spMk id="32" creationId="{A8D57A06-A426-446D-B02C-A2DC6B62E45E}"/>
          </ac:spMkLst>
        </pc:spChg>
        <pc:picChg chg="add del mod">
          <ac:chgData name="Horacio Alvarez Marinelli" userId="037d5583-934e-474e-8273-17839cb97f1e" providerId="ADAL" clId="{E8FBC726-46C2-4200-9269-B2FE4BEC6C63}" dt="2024-04-03T09:54:56.230" v="2356" actId="478"/>
          <ac:picMkLst>
            <pc:docMk/>
            <pc:sldMk cId="1014645730" sldId="2141412106"/>
            <ac:picMk id="5" creationId="{3E01CF9E-9849-10BB-5CAD-7A9C1E90C1AC}"/>
          </ac:picMkLst>
        </pc:picChg>
        <pc:picChg chg="add mod">
          <ac:chgData name="Horacio Alvarez Marinelli" userId="037d5583-934e-474e-8273-17839cb97f1e" providerId="ADAL" clId="{E8FBC726-46C2-4200-9269-B2FE4BEC6C63}" dt="2024-04-03T09:55:05.760" v="2359" actId="1076"/>
          <ac:picMkLst>
            <pc:docMk/>
            <pc:sldMk cId="1014645730" sldId="2141412106"/>
            <ac:picMk id="7" creationId="{F6A8019F-5810-C837-FF9F-F33F41412ABF}"/>
          </ac:picMkLst>
        </pc:picChg>
      </pc:sldChg>
      <pc:sldChg chg="delSp add setBg delDesignElem">
        <pc:chgData name="Horacio Alvarez Marinelli" userId="037d5583-934e-474e-8273-17839cb97f1e" providerId="ADAL" clId="{E8FBC726-46C2-4200-9269-B2FE4BEC6C63}" dt="2024-04-03T09:56:52.638" v="2409"/>
        <pc:sldMkLst>
          <pc:docMk/>
          <pc:sldMk cId="3549220401" sldId="2141412107"/>
        </pc:sldMkLst>
        <pc:cxnChg chg="del">
          <ac:chgData name="Horacio Alvarez Marinelli" userId="037d5583-934e-474e-8273-17839cb97f1e" providerId="ADAL" clId="{E8FBC726-46C2-4200-9269-B2FE4BEC6C63}" dt="2024-04-03T09:56:52.638" v="2409"/>
          <ac:cxnSpMkLst>
            <pc:docMk/>
            <pc:sldMk cId="3549220401" sldId="2141412107"/>
            <ac:cxnSpMk id="1031" creationId="{7667AA61-5C27-F30F-D229-06CBE5709F33}"/>
          </ac:cxnSpMkLst>
        </pc:cxnChg>
      </pc:sldChg>
      <pc:sldChg chg="modSp add mod setBg">
        <pc:chgData name="Horacio Alvarez Marinelli" userId="037d5583-934e-474e-8273-17839cb97f1e" providerId="ADAL" clId="{E8FBC726-46C2-4200-9269-B2FE4BEC6C63}" dt="2024-04-03T10:41:54.456" v="3432" actId="20577"/>
        <pc:sldMkLst>
          <pc:docMk/>
          <pc:sldMk cId="332180357" sldId="2141412108"/>
        </pc:sldMkLst>
        <pc:spChg chg="mod">
          <ac:chgData name="Horacio Alvarez Marinelli" userId="037d5583-934e-474e-8273-17839cb97f1e" providerId="ADAL" clId="{E8FBC726-46C2-4200-9269-B2FE4BEC6C63}" dt="2024-04-03T10:41:54.456" v="3432" actId="20577"/>
          <ac:spMkLst>
            <pc:docMk/>
            <pc:sldMk cId="332180357" sldId="2141412108"/>
            <ac:spMk id="4" creationId="{C2C9300A-FF9E-E166-0ACD-71A9FA59C273}"/>
          </ac:spMkLst>
        </pc:spChg>
      </pc:sldChg>
      <pc:sldChg chg="new del">
        <pc:chgData name="Horacio Alvarez Marinelli" userId="037d5583-934e-474e-8273-17839cb97f1e" providerId="ADAL" clId="{E8FBC726-46C2-4200-9269-B2FE4BEC6C63}" dt="2024-04-03T11:31:20.152" v="4557" actId="47"/>
        <pc:sldMkLst>
          <pc:docMk/>
          <pc:sldMk cId="1915228851" sldId="2141412109"/>
        </pc:sldMkLst>
      </pc:sldChg>
      <pc:sldChg chg="add del setBg">
        <pc:chgData name="Horacio Alvarez Marinelli" userId="037d5583-934e-474e-8273-17839cb97f1e" providerId="ADAL" clId="{E8FBC726-46C2-4200-9269-B2FE4BEC6C63}" dt="2024-04-03T11:37:21.565" v="4771" actId="47"/>
        <pc:sldMkLst>
          <pc:docMk/>
          <pc:sldMk cId="4282062607" sldId="2141412109"/>
        </pc:sldMkLst>
      </pc:sldChg>
      <pc:sldChg chg="addSp delSp modSp new del mod ord setBg">
        <pc:chgData name="Horacio Alvarez Marinelli" userId="037d5583-934e-474e-8273-17839cb97f1e" providerId="ADAL" clId="{E8FBC726-46C2-4200-9269-B2FE4BEC6C63}" dt="2024-04-03T10:28:34.885" v="3224" actId="47"/>
        <pc:sldMkLst>
          <pc:docMk/>
          <pc:sldMk cId="186445481" sldId="2141412110"/>
        </pc:sldMkLst>
        <pc:spChg chg="del">
          <ac:chgData name="Horacio Alvarez Marinelli" userId="037d5583-934e-474e-8273-17839cb97f1e" providerId="ADAL" clId="{E8FBC726-46C2-4200-9269-B2FE4BEC6C63}" dt="2024-04-03T10:18:20.224" v="3010" actId="478"/>
          <ac:spMkLst>
            <pc:docMk/>
            <pc:sldMk cId="186445481" sldId="2141412110"/>
            <ac:spMk id="2" creationId="{BBF1140A-EEC8-4E0A-63DF-4B70E38068F6}"/>
          </ac:spMkLst>
        </pc:spChg>
        <pc:spChg chg="del">
          <ac:chgData name="Horacio Alvarez Marinelli" userId="037d5583-934e-474e-8273-17839cb97f1e" providerId="ADAL" clId="{E8FBC726-46C2-4200-9269-B2FE4BEC6C63}" dt="2024-04-03T10:18:21.167" v="3011" actId="478"/>
          <ac:spMkLst>
            <pc:docMk/>
            <pc:sldMk cId="186445481" sldId="2141412110"/>
            <ac:spMk id="3" creationId="{2DC2F0AF-5A64-E83D-B218-C446D6D8EE1E}"/>
          </ac:spMkLst>
        </pc:spChg>
        <pc:spChg chg="add mod">
          <ac:chgData name="Horacio Alvarez Marinelli" userId="037d5583-934e-474e-8273-17839cb97f1e" providerId="ADAL" clId="{E8FBC726-46C2-4200-9269-B2FE4BEC6C63}" dt="2024-04-03T10:19:33.998" v="3022" actId="14100"/>
          <ac:spMkLst>
            <pc:docMk/>
            <pc:sldMk cId="186445481" sldId="2141412110"/>
            <ac:spMk id="6" creationId="{F1C3447B-A81D-E5CB-4577-094A8C27F57F}"/>
          </ac:spMkLst>
        </pc:spChg>
        <pc:spChg chg="add mod">
          <ac:chgData name="Horacio Alvarez Marinelli" userId="037d5583-934e-474e-8273-17839cb97f1e" providerId="ADAL" clId="{E8FBC726-46C2-4200-9269-B2FE4BEC6C63}" dt="2024-04-03T10:20:01.709" v="3037" actId="20577"/>
          <ac:spMkLst>
            <pc:docMk/>
            <pc:sldMk cId="186445481" sldId="2141412110"/>
            <ac:spMk id="7" creationId="{2209FF10-8A25-7BB7-4195-0B4CB6673825}"/>
          </ac:spMkLst>
        </pc:spChg>
        <pc:picChg chg="add mod">
          <ac:chgData name="Horacio Alvarez Marinelli" userId="037d5583-934e-474e-8273-17839cb97f1e" providerId="ADAL" clId="{E8FBC726-46C2-4200-9269-B2FE4BEC6C63}" dt="2024-04-03T10:19:38.886" v="3023" actId="1076"/>
          <ac:picMkLst>
            <pc:docMk/>
            <pc:sldMk cId="186445481" sldId="2141412110"/>
            <ac:picMk id="4" creationId="{45EA34A9-FFF4-FE19-7979-34BEF23324F7}"/>
          </ac:picMkLst>
        </pc:picChg>
        <pc:picChg chg="add del mod">
          <ac:chgData name="Horacio Alvarez Marinelli" userId="037d5583-934e-474e-8273-17839cb97f1e" providerId="ADAL" clId="{E8FBC726-46C2-4200-9269-B2FE4BEC6C63}" dt="2024-04-03T10:20:16.037" v="3042" actId="21"/>
          <ac:picMkLst>
            <pc:docMk/>
            <pc:sldMk cId="186445481" sldId="2141412110"/>
            <ac:picMk id="5" creationId="{F6853E2C-0A12-9F7D-9129-BFE7D43B71E9}"/>
          </ac:picMkLst>
        </pc:picChg>
      </pc:sldChg>
      <pc:sldChg chg="delSp modSp del mod">
        <pc:chgData name="Horacio Alvarez Marinelli" userId="037d5583-934e-474e-8273-17839cb97f1e" providerId="ADAL" clId="{E8FBC726-46C2-4200-9269-B2FE4BEC6C63}" dt="2024-04-03T10:59:08.512" v="3936" actId="47"/>
        <pc:sldMkLst>
          <pc:docMk/>
          <pc:sldMk cId="1523856830" sldId="2141412110"/>
        </pc:sldMkLst>
        <pc:spChg chg="mod">
          <ac:chgData name="Horacio Alvarez Marinelli" userId="037d5583-934e-474e-8273-17839cb97f1e" providerId="ADAL" clId="{E8FBC726-46C2-4200-9269-B2FE4BEC6C63}" dt="2024-04-03T10:52:33.306" v="3714" actId="20577"/>
          <ac:spMkLst>
            <pc:docMk/>
            <pc:sldMk cId="1523856830" sldId="2141412110"/>
            <ac:spMk id="5" creationId="{C25CB72A-A728-9F0D-65AD-565EF5574442}"/>
          </ac:spMkLst>
        </pc:spChg>
        <pc:picChg chg="del">
          <ac:chgData name="Horacio Alvarez Marinelli" userId="037d5583-934e-474e-8273-17839cb97f1e" providerId="ADAL" clId="{E8FBC726-46C2-4200-9269-B2FE4BEC6C63}" dt="2024-04-03T10:55:14.691" v="3717" actId="478"/>
          <ac:picMkLst>
            <pc:docMk/>
            <pc:sldMk cId="1523856830" sldId="2141412110"/>
            <ac:picMk id="6" creationId="{131E5D0B-7300-6CF2-7F72-D274CF0B47C2}"/>
          </ac:picMkLst>
        </pc:picChg>
        <pc:picChg chg="del">
          <ac:chgData name="Horacio Alvarez Marinelli" userId="037d5583-934e-474e-8273-17839cb97f1e" providerId="ADAL" clId="{E8FBC726-46C2-4200-9269-B2FE4BEC6C63}" dt="2024-04-03T10:55:12.476" v="3715" actId="478"/>
          <ac:picMkLst>
            <pc:docMk/>
            <pc:sldMk cId="1523856830" sldId="2141412110"/>
            <ac:picMk id="7" creationId="{48455EC7-FEC1-0226-5CE8-1EDA8DF8E171}"/>
          </ac:picMkLst>
        </pc:picChg>
        <pc:picChg chg="del">
          <ac:chgData name="Horacio Alvarez Marinelli" userId="037d5583-934e-474e-8273-17839cb97f1e" providerId="ADAL" clId="{E8FBC726-46C2-4200-9269-B2FE4BEC6C63}" dt="2024-04-03T10:55:14.078" v="3716" actId="478"/>
          <ac:picMkLst>
            <pc:docMk/>
            <pc:sldMk cId="1523856830" sldId="2141412110"/>
            <ac:picMk id="3076" creationId="{AEB9368A-5001-16FB-7528-98BACC0AF1ED}"/>
          </ac:picMkLst>
        </pc:picChg>
      </pc:sldChg>
      <pc:sldChg chg="add del setBg">
        <pc:chgData name="Horacio Alvarez Marinelli" userId="037d5583-934e-474e-8273-17839cb97f1e" providerId="ADAL" clId="{E8FBC726-46C2-4200-9269-B2FE4BEC6C63}" dt="2024-04-03T10:52:24.121" v="3699"/>
        <pc:sldMkLst>
          <pc:docMk/>
          <pc:sldMk cId="3409630275" sldId="2141412110"/>
        </pc:sldMkLst>
      </pc:sldChg>
      <pc:sldChg chg="modSp add mod">
        <pc:chgData name="Horacio Alvarez Marinelli" userId="037d5583-934e-474e-8273-17839cb97f1e" providerId="ADAL" clId="{E8FBC726-46C2-4200-9269-B2FE4BEC6C63}" dt="2024-04-03T11:39:01.641" v="4831" actId="1076"/>
        <pc:sldMkLst>
          <pc:docMk/>
          <pc:sldMk cId="4113241709" sldId="2141412110"/>
        </pc:sldMkLst>
        <pc:spChg chg="mod">
          <ac:chgData name="Horacio Alvarez Marinelli" userId="037d5583-934e-474e-8273-17839cb97f1e" providerId="ADAL" clId="{E8FBC726-46C2-4200-9269-B2FE4BEC6C63}" dt="2024-04-03T11:39:01.641" v="4831" actId="1076"/>
          <ac:spMkLst>
            <pc:docMk/>
            <pc:sldMk cId="4113241709" sldId="2141412110"/>
            <ac:spMk id="4" creationId="{C2C9300A-FF9E-E166-0ACD-71A9FA59C27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.sharepoint.com/teams/Colombia-VenezuelaHDTeam-WBGroup/Shared%20Documents/Education/08_Early-grade-reading-compact_wb-only/distribuciones_cle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norberts\Local%20Settings\Temporary%20Internet%20Files\Content.Outlook\BY7XVDMH\Book1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iandes-my.sharepoint.com/personal/ca-maldo_uniandes_edu_co/Documents/MEN/2.Papers/IDELA_Monitoring/Bases%20datos/Bases%20EXCEL/GraficasCIES_Idela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934A-4199-A629-650A4DA3C10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934A-4199-A629-650A4DA3C10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934A-4199-A629-650A4DA3C10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934A-4199-A629-650A4DA3C10D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A-4199-A629-650A4DA3C10D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4A-4199-A629-650A4DA3C10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34A-4199-A629-650A4DA3C10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4A-4199-A629-650A4DA3C10D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34A-4199-A629-650A4DA3C10D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34A-4199-A629-650A4DA3C10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34A-4199-A629-650A4DA3C10D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34A-4199-A629-650A4DA3C10D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34A-4199-A629-650A4DA3C10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34A-4199-A629-650A4DA3C10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34A-4199-A629-650A4DA3C10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34A-4199-A629-650A4DA3C10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34A-4199-A629-650A4DA3C10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934A-4199-A629-650A4DA3C10D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934A-4199-A629-650A4DA3C10D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934A-4199-A629-650A4DA3C1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'learning-poverty'!$A$2:$A$21</c:f>
              <c:strCache>
                <c:ptCount val="20"/>
                <c:pt idx="0">
                  <c:v>Duitama</c:v>
                </c:pt>
                <c:pt idx="1">
                  <c:v>Envigado</c:v>
                </c:pt>
                <c:pt idx="2">
                  <c:v>Chía</c:v>
                </c:pt>
                <c:pt idx="3">
                  <c:v>Tunja</c:v>
                </c:pt>
                <c:pt idx="4">
                  <c:v>Cali</c:v>
                </c:pt>
                <c:pt idx="5">
                  <c:v>Rionegro</c:v>
                </c:pt>
                <c:pt idx="6">
                  <c:v>Ibagué</c:v>
                </c:pt>
                <c:pt idx="7">
                  <c:v>Soacha</c:v>
                </c:pt>
                <c:pt idx="8">
                  <c:v>Soledad</c:v>
                </c:pt>
                <c:pt idx="9">
                  <c:v>San José De Cúcuta</c:v>
                </c:pt>
                <c:pt idx="10">
                  <c:v>Santander</c:v>
                </c:pt>
                <c:pt idx="11">
                  <c:v>Barranquilla</c:v>
                </c:pt>
                <c:pt idx="12">
                  <c:v>Nariño</c:v>
                </c:pt>
                <c:pt idx="13">
                  <c:v>Girardot</c:v>
                </c:pt>
                <c:pt idx="14">
                  <c:v>Risaralda</c:v>
                </c:pt>
                <c:pt idx="15">
                  <c:v>Florencia</c:v>
                </c:pt>
                <c:pt idx="16">
                  <c:v>Vaupés</c:v>
                </c:pt>
                <c:pt idx="17">
                  <c:v>Guainía</c:v>
                </c:pt>
                <c:pt idx="18">
                  <c:v>San Andrés De Tumaco</c:v>
                </c:pt>
                <c:pt idx="19">
                  <c:v>Uribia</c:v>
                </c:pt>
              </c:strCache>
            </c:strRef>
          </c:cat>
          <c:val>
            <c:numRef>
              <c:f>'learning-poverty'!$C$2:$C$21</c:f>
              <c:numCache>
                <c:formatCode>0%</c:formatCode>
                <c:ptCount val="20"/>
                <c:pt idx="0">
                  <c:v>0.35</c:v>
                </c:pt>
                <c:pt idx="1">
                  <c:v>0.37</c:v>
                </c:pt>
                <c:pt idx="2">
                  <c:v>0.38</c:v>
                </c:pt>
                <c:pt idx="3">
                  <c:v>0.38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0.52</c:v>
                </c:pt>
                <c:pt idx="8">
                  <c:v>0.55000000000000004</c:v>
                </c:pt>
                <c:pt idx="9">
                  <c:v>0.56000000000000005</c:v>
                </c:pt>
                <c:pt idx="10">
                  <c:v>0.56000000000000005</c:v>
                </c:pt>
                <c:pt idx="11">
                  <c:v>0.56000000000000005</c:v>
                </c:pt>
                <c:pt idx="12">
                  <c:v>0.63</c:v>
                </c:pt>
                <c:pt idx="13">
                  <c:v>0.64</c:v>
                </c:pt>
                <c:pt idx="14">
                  <c:v>0.64</c:v>
                </c:pt>
                <c:pt idx="15">
                  <c:v>0.64</c:v>
                </c:pt>
                <c:pt idx="16">
                  <c:v>0.86</c:v>
                </c:pt>
                <c:pt idx="17">
                  <c:v>0.86</c:v>
                </c:pt>
                <c:pt idx="18">
                  <c:v>0.88</c:v>
                </c:pt>
                <c:pt idx="19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934A-4199-A629-650A4DA3C1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02267248"/>
        <c:axId val="738856288"/>
      </c:barChart>
      <c:catAx>
        <c:axId val="50226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8856288"/>
        <c:crosses val="autoZero"/>
        <c:auto val="1"/>
        <c:lblAlgn val="ctr"/>
        <c:lblOffset val="100"/>
        <c:noMultiLvlLbl val="0"/>
      </c:catAx>
      <c:valAx>
        <c:axId val="7388562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0226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93498540873368"/>
          <c:y val="5.3441731335929589E-2"/>
          <c:w val="0.6444776808742525"/>
          <c:h val="0.82597269204165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First (richest) quartile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rgbClr val="A8D3AF"/>
              </a:solidFill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Chile</c:v>
                </c:pt>
                <c:pt idx="1">
                  <c:v>Colombia</c:v>
                </c:pt>
                <c:pt idx="2">
                  <c:v>Ecuador</c:v>
                </c:pt>
                <c:pt idx="3">
                  <c:v>Nicaragua</c:v>
                </c:pt>
                <c:pt idx="4">
                  <c:v>Peru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108.71000000000002</c:v>
                </c:pt>
                <c:pt idx="1">
                  <c:v>87.92</c:v>
                </c:pt>
                <c:pt idx="2">
                  <c:v>99.79</c:v>
                </c:pt>
                <c:pt idx="3">
                  <c:v>74.89</c:v>
                </c:pt>
                <c:pt idx="4">
                  <c:v>79.75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3-4375-8C34-84A9D6E3DE0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Fourth (poorest) quartile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rgbClr val="FF0000"/>
              </a:solidFill>
              <a:round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Chile</c:v>
                </c:pt>
                <c:pt idx="1">
                  <c:v>Colombia</c:v>
                </c:pt>
                <c:pt idx="2">
                  <c:v>Ecuador</c:v>
                </c:pt>
                <c:pt idx="3">
                  <c:v>Nicaragua</c:v>
                </c:pt>
                <c:pt idx="4">
                  <c:v>Peru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94.14</c:v>
                </c:pt>
                <c:pt idx="1">
                  <c:v>78.849999999999994</c:v>
                </c:pt>
                <c:pt idx="2">
                  <c:v>75.77</c:v>
                </c:pt>
                <c:pt idx="3">
                  <c:v>67.64</c:v>
                </c:pt>
                <c:pt idx="4">
                  <c:v>64.400000000000006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3-4375-8C34-84A9D6E3D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8062592"/>
        <c:axId val="448064128"/>
      </c:barChart>
      <c:catAx>
        <c:axId val="44806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48064128"/>
        <c:crosses val="autoZero"/>
        <c:auto val="1"/>
        <c:lblAlgn val="ctr"/>
        <c:lblOffset val="100"/>
        <c:noMultiLvlLbl val="0"/>
      </c:catAx>
      <c:valAx>
        <c:axId val="448064128"/>
        <c:scaling>
          <c:orientation val="minMax"/>
          <c:max val="11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Puntame promedio TVIP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4806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38020976946235E-2"/>
          <c:y val="3.9157487096528859E-2"/>
          <c:w val="0.91007787859872835"/>
          <c:h val="0.896188876807051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5" cap="flat" cmpd="sng" algn="ctr">
              <a:solidFill>
                <a:schemeClr val="accent6"/>
              </a:solidFill>
              <a:round/>
            </a:ln>
            <a:effectLst/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[GraficasCIES_Idela2024.xlsx]EL_MEN!$H$1:$M$1</c:f>
              <c:strCache>
                <c:ptCount val="6"/>
                <c:pt idx="0">
                  <c:v>Expressive Vocabulary</c:v>
                </c:pt>
                <c:pt idx="1">
                  <c:v>Print Awareness</c:v>
                </c:pt>
                <c:pt idx="2">
                  <c:v>Letter Identification</c:v>
                </c:pt>
                <c:pt idx="3">
                  <c:v>First Letter Sounds</c:v>
                </c:pt>
                <c:pt idx="4">
                  <c:v>Writting</c:v>
                </c:pt>
                <c:pt idx="5">
                  <c:v>Oral Comprehension</c:v>
                </c:pt>
              </c:strCache>
            </c:strRef>
          </c:cat>
          <c:val>
            <c:numRef>
              <c:f>[GraficasCIES_Idela2024.xlsx]EL_MEN!$H$3689:$M$3689</c:f>
              <c:numCache>
                <c:formatCode>0%</c:formatCode>
                <c:ptCount val="6"/>
                <c:pt idx="0">
                  <c:v>0.38125847689231496</c:v>
                </c:pt>
                <c:pt idx="1">
                  <c:v>0.42536842099592748</c:v>
                </c:pt>
                <c:pt idx="2">
                  <c:v>0.12883103034070814</c:v>
                </c:pt>
                <c:pt idx="3">
                  <c:v>0.18016759776536312</c:v>
                </c:pt>
                <c:pt idx="4">
                  <c:v>0.45701903949985789</c:v>
                </c:pt>
                <c:pt idx="5">
                  <c:v>0.51662599302854584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E-4637-B6D0-DB1635977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42842544"/>
        <c:axId val="156909840"/>
      </c:barChart>
      <c:catAx>
        <c:axId val="154284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6909840"/>
        <c:crosses val="autoZero"/>
        <c:auto val="1"/>
        <c:lblAlgn val="ctr"/>
        <c:lblOffset val="100"/>
        <c:noMultiLvlLbl val="0"/>
      </c:catAx>
      <c:valAx>
        <c:axId val="1569098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s-CO"/>
                  <a:t>AVERAGE SCORE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cap="all" baseline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42842544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BF4C0-3F4B-4DC4-95A6-32422B2D642B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C153C-89C0-4F05-9B5B-ED30BC07E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0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nk.worldbank.org/embed/Learning-Poverty/id/5cfbb01d?ti=n&amp;=&amp;ds=n&amp;dd=y&amp;tb=y&amp;sh=y&amp;dw=y&amp;pr=y&amp;inf=y&amp;zm=n&amp;md=y&amp;navigator=n&amp;theme=darkGrey&amp;bdrclr=rgb%2868%2c68%2c6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C153C-89C0-4F05-9B5B-ED30BC07ED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8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GT" dirty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C153C-89C0-4F05-9B5B-ED30BC07ED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75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C153C-89C0-4F05-9B5B-ED30BC07ED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Learning Poverty | Education Statistics - All Indicators (worldbank.org)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DE8D8-8B07-45B4-8A8B-A02F35F874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03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102F99-35C7-4F5D-9C5D-234B10CF1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59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>
                <a:latin typeface="Univers" panose="020B0503020202020204" pitchFamily="34" charset="0"/>
              </a:rPr>
              <a:t>Los colores representan quintiles. </a:t>
            </a:r>
          </a:p>
          <a:p>
            <a:r>
              <a:rPr lang="es-CO" sz="1200" dirty="0">
                <a:latin typeface="Univers" panose="020B0503020202020204" pitchFamily="34" charset="0"/>
              </a:rPr>
              <a:t>Peores desempeños: Quintiles 2 a 5. Mejores desempeños: Quintil 1.</a:t>
            </a:r>
          </a:p>
          <a:p>
            <a:r>
              <a:rPr lang="es-CO" sz="1200" dirty="0">
                <a:latin typeface="Univers" panose="020B0503020202020204" pitchFamily="34" charset="0"/>
              </a:rPr>
              <a:t>Datos: Censo de 2018 y Pruebas SABER 5° de 2017.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C153C-89C0-4F05-9B5B-ED30BC07E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2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00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Mean </a:t>
            </a:r>
            <a:r>
              <a:rPr lang="es-CO" dirty="0" err="1"/>
              <a:t>of</a:t>
            </a:r>
            <a:r>
              <a:rPr lang="es-CO" dirty="0"/>
              <a:t> 34% in </a:t>
            </a:r>
            <a:r>
              <a:rPr lang="es-CO" dirty="0" err="1"/>
              <a:t>early</a:t>
            </a:r>
            <a:r>
              <a:rPr lang="es-CO" dirty="0"/>
              <a:t> </a:t>
            </a:r>
            <a:r>
              <a:rPr lang="es-CO" dirty="0" err="1"/>
              <a:t>literacy</a:t>
            </a:r>
            <a:r>
              <a:rPr lang="es-CO" dirty="0"/>
              <a:t>. Here are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subccale</a:t>
            </a:r>
            <a:r>
              <a:rPr lang="es-CO" dirty="0"/>
              <a:t> scores. </a:t>
            </a:r>
            <a:r>
              <a:rPr lang="es-CO" dirty="0" err="1"/>
              <a:t>Please</a:t>
            </a:r>
            <a:r>
              <a:rPr lang="es-CO" dirty="0"/>
              <a:t> note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on</a:t>
            </a:r>
            <a:r>
              <a:rPr lang="es-CO" dirty="0"/>
              <a:t> </a:t>
            </a:r>
            <a:r>
              <a:rPr lang="es-CO" dirty="0" err="1"/>
              <a:t>average</a:t>
            </a:r>
            <a:r>
              <a:rPr lang="es-CO" dirty="0"/>
              <a:t> </a:t>
            </a:r>
            <a:r>
              <a:rPr lang="es-CO" dirty="0" err="1"/>
              <a:t>children</a:t>
            </a:r>
            <a:r>
              <a:rPr lang="es-CO" dirty="0"/>
              <a:t> </a:t>
            </a:r>
            <a:r>
              <a:rPr lang="es-CO" dirty="0" err="1"/>
              <a:t>respond</a:t>
            </a:r>
            <a:r>
              <a:rPr lang="es-CO" dirty="0"/>
              <a:t> </a:t>
            </a:r>
            <a:r>
              <a:rPr lang="es-CO" dirty="0" err="1"/>
              <a:t>correctly</a:t>
            </a:r>
            <a:r>
              <a:rPr lang="es-CO" dirty="0"/>
              <a:t> 13% </a:t>
            </a:r>
            <a:r>
              <a:rPr lang="es-CO" dirty="0" err="1"/>
              <a:t>of</a:t>
            </a:r>
            <a:r>
              <a:rPr lang="es-CO" dirty="0"/>
              <a:t> </a:t>
            </a:r>
            <a:r>
              <a:rPr lang="es-CO" dirty="0" err="1"/>
              <a:t>questions</a:t>
            </a:r>
            <a:r>
              <a:rPr lang="es-CO" dirty="0"/>
              <a:t> </a:t>
            </a:r>
            <a:r>
              <a:rPr lang="es-CO" dirty="0" err="1"/>
              <a:t>related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letter</a:t>
            </a:r>
            <a:r>
              <a:rPr lang="es-CO" dirty="0"/>
              <a:t> </a:t>
            </a:r>
            <a:r>
              <a:rPr lang="es-CO" dirty="0" err="1"/>
              <a:t>identification</a:t>
            </a:r>
            <a:r>
              <a:rPr lang="es-CO" dirty="0"/>
              <a:t>,  and 18% </a:t>
            </a:r>
            <a:r>
              <a:rPr lang="es-CO" dirty="0" err="1"/>
              <a:t>questions</a:t>
            </a:r>
            <a:r>
              <a:rPr lang="es-CO" dirty="0"/>
              <a:t> </a:t>
            </a:r>
            <a:r>
              <a:rPr lang="es-CO" dirty="0" err="1"/>
              <a:t>related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first</a:t>
            </a:r>
            <a:r>
              <a:rPr lang="es-CO" dirty="0"/>
              <a:t> </a:t>
            </a:r>
            <a:r>
              <a:rPr lang="es-CO" dirty="0" err="1"/>
              <a:t>letter</a:t>
            </a:r>
            <a:r>
              <a:rPr lang="es-CO" dirty="0"/>
              <a:t> </a:t>
            </a:r>
            <a:r>
              <a:rPr lang="es-CO" dirty="0" err="1"/>
              <a:t>sounds</a:t>
            </a:r>
            <a:r>
              <a:rPr lang="es-CO" dirty="0"/>
              <a:t>. </a:t>
            </a:r>
            <a:r>
              <a:rPr lang="es-CO" dirty="0" err="1"/>
              <a:t>Two</a:t>
            </a:r>
            <a:r>
              <a:rPr lang="es-CO" dirty="0"/>
              <a:t> central </a:t>
            </a:r>
            <a:r>
              <a:rPr lang="es-CO" dirty="0" err="1"/>
              <a:t>processes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emergent</a:t>
            </a:r>
            <a:r>
              <a:rPr lang="es-CO" dirty="0"/>
              <a:t> </a:t>
            </a:r>
            <a:r>
              <a:rPr lang="es-CO" dirty="0" err="1"/>
              <a:t>literacy</a:t>
            </a:r>
            <a:r>
              <a:rPr lang="es-CO" dirty="0"/>
              <a:t>, </a:t>
            </a:r>
            <a:r>
              <a:rPr lang="es-CO" dirty="0" err="1"/>
              <a:t>that</a:t>
            </a:r>
            <a:r>
              <a:rPr lang="es-CO" dirty="0"/>
              <a:t> </a:t>
            </a:r>
            <a:r>
              <a:rPr lang="es-CO" dirty="0" err="1"/>
              <a:t>should</a:t>
            </a:r>
            <a:r>
              <a:rPr lang="es-CO" dirty="0"/>
              <a:t> be </a:t>
            </a:r>
            <a:r>
              <a:rPr lang="es-CO" dirty="0" err="1"/>
              <a:t>promoted</a:t>
            </a:r>
            <a:r>
              <a:rPr lang="es-CO" dirty="0"/>
              <a:t> </a:t>
            </a:r>
            <a:r>
              <a:rPr lang="es-CO" dirty="0" err="1"/>
              <a:t>early</a:t>
            </a:r>
            <a:r>
              <a:rPr lang="es-CO" dirty="0"/>
              <a:t>. </a:t>
            </a:r>
            <a:r>
              <a:rPr lang="es-CO" dirty="0" err="1"/>
              <a:t>These</a:t>
            </a:r>
            <a:r>
              <a:rPr lang="es-CO" dirty="0"/>
              <a:t> </a:t>
            </a:r>
            <a:r>
              <a:rPr lang="es-CO" dirty="0" err="1"/>
              <a:t>results</a:t>
            </a:r>
            <a:r>
              <a:rPr lang="es-CO" dirty="0"/>
              <a:t> can be </a:t>
            </a:r>
            <a:r>
              <a:rPr lang="es-CO" dirty="0" err="1"/>
              <a:t>used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help</a:t>
            </a:r>
            <a:r>
              <a:rPr lang="es-CO" dirty="0"/>
              <a:t> </a:t>
            </a:r>
            <a:r>
              <a:rPr lang="es-CO" dirty="0" err="1"/>
              <a:t>policymakers</a:t>
            </a:r>
            <a:r>
              <a:rPr lang="es-CO" dirty="0"/>
              <a:t> and </a:t>
            </a:r>
            <a:r>
              <a:rPr lang="es-CO" dirty="0" err="1"/>
              <a:t>teachers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intervene</a:t>
            </a:r>
            <a:r>
              <a:rPr lang="es-CO" dirty="0"/>
              <a:t> and </a:t>
            </a:r>
            <a:r>
              <a:rPr lang="es-CO" dirty="0" err="1"/>
              <a:t>promote</a:t>
            </a:r>
            <a:r>
              <a:rPr lang="es-CO" dirty="0"/>
              <a:t> </a:t>
            </a:r>
            <a:r>
              <a:rPr lang="es-CO" dirty="0" err="1"/>
              <a:t>early</a:t>
            </a:r>
            <a:r>
              <a:rPr lang="es-CO" dirty="0"/>
              <a:t> </a:t>
            </a:r>
            <a:r>
              <a:rPr lang="es-CO" dirty="0" err="1"/>
              <a:t>literacy</a:t>
            </a:r>
            <a:r>
              <a:rPr lang="es-CO" dirty="0"/>
              <a:t>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95571-EAC1-4D47-AA24-F4A33F1BA6ED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752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C0DE9-FA3B-4E3F-A9FA-F01BBFCD7C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4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C0DE9-FA3B-4E3F-A9FA-F01BBFCD7C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9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c6301bb19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1c6301bb19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0EBC5-402A-35C8-C767-03D5D1A61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1FD3E-F0DA-7E86-D1BE-0F48E4488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1843-933B-7799-8F04-5C0674AC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BF28-E42A-76EF-E62E-E892EB17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8019-35B6-0B4F-42F6-5B0CF449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D6C00-7605-2F53-C8B3-F6424EF4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8AD88-9E79-9542-0B10-BE70ADA7F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3A14D-1F73-25B4-6E90-AC544A2C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D84C9-B89B-1293-7192-5E1DBC60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BB3C8-A1DC-FF2F-B964-2FA5E258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C9C6E-739B-1776-59C7-B9531556E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508A6-B8D2-5721-1C43-3B2EA06A8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33E7A-261D-431B-DC42-79DBA410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0A96C-5807-335B-19E6-F2FBBDC3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BC8DE-464A-1C00-80F0-68EAA892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7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13106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2880" y="1371600"/>
            <a:ext cx="11612880" cy="5010929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CO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02586C-4711-4E9B-B033-420A2F8A69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4320"/>
            <a:ext cx="1161288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s-CO" noProof="0"/>
          </a:p>
        </p:txBody>
      </p:sp>
    </p:spTree>
    <p:extLst>
      <p:ext uri="{BB962C8B-B14F-4D97-AF65-F5344CB8AC3E}">
        <p14:creationId xmlns:p14="http://schemas.microsoft.com/office/powerpoint/2010/main" val="45117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A03DB-0522-8F4A-A706-F47CA109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8538" cy="220222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7A881FF1-EB59-F640-8FA4-45B092E99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5677" y="365126"/>
            <a:ext cx="6096000" cy="6492874"/>
          </a:xfrm>
          <a:custGeom>
            <a:avLst/>
            <a:gdLst>
              <a:gd name="connsiteX0" fmla="*/ 3048000 w 6096000"/>
              <a:gd name="connsiteY0" fmla="*/ 0 h 6492874"/>
              <a:gd name="connsiteX1" fmla="*/ 6096000 w 6096000"/>
              <a:gd name="connsiteY1" fmla="*/ 3048000 h 6492874"/>
              <a:gd name="connsiteX2" fmla="*/ 6096000 w 6096000"/>
              <a:gd name="connsiteY2" fmla="*/ 6492874 h 6492874"/>
              <a:gd name="connsiteX3" fmla="*/ 0 w 6096000"/>
              <a:gd name="connsiteY3" fmla="*/ 6492874 h 6492874"/>
              <a:gd name="connsiteX4" fmla="*/ 0 w 6096000"/>
              <a:gd name="connsiteY4" fmla="*/ 3048000 h 6492874"/>
              <a:gd name="connsiteX5" fmla="*/ 3048000 w 6096000"/>
              <a:gd name="connsiteY5" fmla="*/ 0 h 649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492874">
                <a:moveTo>
                  <a:pt x="3048000" y="0"/>
                </a:moveTo>
                <a:cubicBezTo>
                  <a:pt x="4731364" y="0"/>
                  <a:pt x="6096000" y="1364636"/>
                  <a:pt x="6096000" y="3048000"/>
                </a:cubicBezTo>
                <a:lnTo>
                  <a:pt x="6096000" y="6492874"/>
                </a:lnTo>
                <a:lnTo>
                  <a:pt x="0" y="6492874"/>
                </a:lnTo>
                <a:lnTo>
                  <a:pt x="0" y="3048000"/>
                </a:lnTo>
                <a:cubicBezTo>
                  <a:pt x="0" y="1364636"/>
                  <a:pt x="1364636" y="0"/>
                  <a:pt x="3048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2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5B823-0DFE-4BAA-26A6-F27DF1D6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DCB79-94DB-0294-A2E2-688A11B2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51DE6-BCD9-9760-FC56-935EB657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413A-582A-0709-34CD-49093547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9FF53-64F5-2928-2763-4B5673D3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E9FE-7B5C-92A9-4CB4-5012F06F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A4A8-1356-F13B-32ED-74643A03B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0780-CEE3-1CA0-F101-3B2FA8AD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6B7F-971D-AF45-3EC8-88FB2B7F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63670-0136-855B-1A15-4534543E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8815-293E-DE94-9772-D3655488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FA95-AA73-869E-BF98-C7996EDF7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EEB02-E078-82EC-C473-5D75DF55E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4A29-5401-4AB2-72C8-0076925A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A9472-3E25-20ED-6C79-7AE31007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C3236-25FA-7716-114F-D8125D2E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B7BC-3A8A-3515-FCFD-92AA1B7B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8C48-EC3A-2301-42C7-4BE9B3C2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04AA0-5177-4978-5C7C-D2C8A5F83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270A4-4044-1D25-91B1-A506B576E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10CFC-461A-7F73-831F-E0A6F72DB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2D0F5-0666-D780-D513-C0B6FE13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71822-D29C-7949-C148-D050FE83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B2153-40FE-1BD7-9389-BC91750B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0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64E2-AA12-8A16-D227-95547B4E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9D94F-114E-D3CE-6146-CCDD3DDA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7CB58-924A-7818-CE55-9656FFE6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656B9-55E0-6393-39C6-8EFF412D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6681B-0ACB-8FC3-1BE4-C1D2D146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8206D-FA33-F5E9-C6CD-7D3E2DDA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AC472-4772-BD2A-5671-7124DDD8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5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B473-8730-F514-76B3-DEDED2B0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71714-87F4-B5F0-50D5-65ABBF81F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4505A-FB61-17C3-9918-2A9DD7FF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9E714-6A71-4F9B-8916-F6FECB66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C8777-70A0-D191-C502-E1DAF14E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DE314-CD72-0D55-167F-A220D2A9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3F21-C522-2CCF-E764-79716B0C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C2F89-F32D-42FD-34DE-41AE39740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80E0B-F5DF-18B4-1EFF-2D8575449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41BFC-8472-0C2F-9502-6DD3D383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43D5D-3859-75EC-8C17-388A6B35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00C07-ED2F-F27F-059E-1FAA094E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5BBC3-60A4-ADEF-71E8-2BAFFF03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836C-D29C-56A9-1E68-A2410E3A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FC54-5880-09D5-234B-7C00C3D4A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21EA-A4E5-43D8-B3D0-7F33337D7B5E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C7379-3889-6C30-20E2-620420703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AA88C-56ED-757B-41CC-806257B27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E481-4302-4B93-B7E0-1E4228211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633B-561B-555E-DABC-2089D634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4811517"/>
            <a:ext cx="11086010" cy="13659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GT" sz="3600" b="1" dirty="0">
                <a:solidFill>
                  <a:srgbClr val="446B7C"/>
                </a:solidFill>
                <a:latin typeface="Century Gothic" panose="020B0502020202020204" pitchFamily="34" charset="0"/>
              </a:rPr>
              <a:t>Mirada regional a los resultados de las mediciones internacionales</a:t>
            </a:r>
            <a:endParaRPr lang="en-US" sz="3600" b="1" dirty="0">
              <a:solidFill>
                <a:srgbClr val="446B7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06ECE-6501-D585-A898-6ADCD0A48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6090519"/>
            <a:ext cx="10109199" cy="467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GT" sz="2000" dirty="0">
                <a:solidFill>
                  <a:srgbClr val="446B7C"/>
                </a:solidFill>
                <a:latin typeface="Century Gothic" panose="020B0502020202020204" pitchFamily="34" charset="0"/>
              </a:rPr>
              <a:t>Horacio Álvarez Marinelli, Economista Sénior en Educación</a:t>
            </a:r>
            <a:endParaRPr lang="en-US" sz="2000" dirty="0">
              <a:solidFill>
                <a:srgbClr val="446B7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BFF511C6-EFBF-59BA-43AB-1360092E8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/>
          <a:stretch/>
        </p:blipFill>
        <p:spPr bwMode="auto">
          <a:xfrm>
            <a:off x="0" y="0"/>
            <a:ext cx="12191980" cy="41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he World Bank Logo - símbolo, significado logotipo ...">
            <a:extLst>
              <a:ext uri="{FF2B5EF4-FFF2-40B4-BE49-F238E27FC236}">
                <a16:creationId xmlns:a16="http://schemas.microsoft.com/office/drawing/2014/main" id="{19C3DD2D-D792-8AA4-80D1-656565626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b="31320"/>
          <a:stretch/>
        </p:blipFill>
        <p:spPr bwMode="auto">
          <a:xfrm>
            <a:off x="8798272" y="5934562"/>
            <a:ext cx="3258286" cy="7867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2BE935-B106-9EBC-7AFF-0E4BAE9F31D8}"/>
              </a:ext>
            </a:extLst>
          </p:cNvPr>
          <p:cNvSpPr/>
          <p:nvPr/>
        </p:nvSpPr>
        <p:spPr>
          <a:xfrm>
            <a:off x="10427415" y="0"/>
            <a:ext cx="1764565" cy="90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5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9300A-FF9E-E166-0ACD-71A9FA59C273}"/>
              </a:ext>
            </a:extLst>
          </p:cNvPr>
          <p:cNvSpPr txBox="1"/>
          <p:nvPr/>
        </p:nvSpPr>
        <p:spPr>
          <a:xfrm>
            <a:off x="1535906" y="2374444"/>
            <a:ext cx="9120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un modelo de </a:t>
            </a:r>
            <a:r>
              <a:rPr lang="es-GT" sz="4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espera al fracaso</a:t>
            </a:r>
            <a:r>
              <a:rPr lang="es-G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 un modelo de prevención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The World Bank Logo - símbolo, significado logotipo ...">
            <a:extLst>
              <a:ext uri="{FF2B5EF4-FFF2-40B4-BE49-F238E27FC236}">
                <a16:creationId xmlns:a16="http://schemas.microsoft.com/office/drawing/2014/main" id="{E259701B-9B13-2322-CF87-1F53589E1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b="31320"/>
          <a:stretch/>
        </p:blipFill>
        <p:spPr bwMode="auto">
          <a:xfrm>
            <a:off x="8486692" y="5909559"/>
            <a:ext cx="3258286" cy="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5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/>
          <p:nvPr/>
        </p:nvSpPr>
        <p:spPr>
          <a:xfrm>
            <a:off x="6745467" y="966500"/>
            <a:ext cx="1170000" cy="1780800"/>
          </a:xfrm>
          <a:prstGeom prst="rect">
            <a:avLst/>
          </a:prstGeom>
          <a:solidFill>
            <a:srgbClr val="2127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10205300" y="3377367"/>
            <a:ext cx="690800" cy="1170000"/>
          </a:xfrm>
          <a:prstGeom prst="rect">
            <a:avLst/>
          </a:prstGeom>
          <a:solidFill>
            <a:srgbClr val="2127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712967" y="4827100"/>
            <a:ext cx="2422400" cy="1170000"/>
          </a:xfrm>
          <a:prstGeom prst="rect">
            <a:avLst/>
          </a:prstGeom>
          <a:solidFill>
            <a:srgbClr val="2127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709100" y="1221167"/>
            <a:ext cx="1170000" cy="1170000"/>
          </a:xfrm>
          <a:prstGeom prst="rect">
            <a:avLst/>
          </a:prstGeom>
          <a:solidFill>
            <a:srgbClr val="2127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Revolucion_nina2_leyendo">
            <a:hlinkClick r:id="" action="ppaction://media"/>
            <a:extLst>
              <a:ext uri="{FF2B5EF4-FFF2-40B4-BE49-F238E27FC236}">
                <a16:creationId xmlns:a16="http://schemas.microsoft.com/office/drawing/2014/main" id="{378416FC-9465-E68E-3BA1-AA988CFEFB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4391" y="212994"/>
            <a:ext cx="11363218" cy="6432012"/>
          </a:xfrm>
          <a:prstGeom prst="rect">
            <a:avLst/>
          </a:prstGeom>
        </p:spPr>
      </p:pic>
      <p:sp>
        <p:nvSpPr>
          <p:cNvPr id="114" name="Google Shape;114;p8"/>
          <p:cNvSpPr txBox="1">
            <a:spLocks noGrp="1"/>
          </p:cNvSpPr>
          <p:nvPr>
            <p:ph type="title"/>
          </p:nvPr>
        </p:nvSpPr>
        <p:spPr>
          <a:xfrm>
            <a:off x="430507" y="212994"/>
            <a:ext cx="5665493" cy="7535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defTabSz="893763">
              <a:buSzPts val="990"/>
            </a:pPr>
            <a:r>
              <a:rPr lang="es" sz="3200" b="1" dirty="0">
                <a:solidFill>
                  <a:schemeClr val="bg1"/>
                </a:solidFill>
                <a:latin typeface="Century Gothic" panose="020B0502020202020204" pitchFamily="34" charset="0"/>
                <a:ea typeface="Work Sans SemiBold"/>
                <a:cs typeface="Work Sans SemiBold"/>
                <a:sym typeface="Work Sans SemiBold"/>
              </a:rPr>
              <a:t>Final de 3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Work Sans SemiBold"/>
                <a:cs typeface="Work Sans SemiBold"/>
                <a:sym typeface="Work Sans SemiBold"/>
              </a:rPr>
              <a:t>º</a:t>
            </a:r>
            <a:r>
              <a:rPr lang="es" sz="3200" b="1" dirty="0">
                <a:solidFill>
                  <a:schemeClr val="bg1"/>
                </a:solidFill>
                <a:latin typeface="Century Gothic" panose="020B0502020202020204" pitchFamily="34" charset="0"/>
                <a:ea typeface="Work Sans SemiBold"/>
                <a:cs typeface="Work Sans SemiBold"/>
                <a:sym typeface="Work Sans SemiBold"/>
              </a:rPr>
              <a:t> primaria</a:t>
            </a:r>
            <a:endParaRPr sz="3200" b="1" dirty="0">
              <a:solidFill>
                <a:schemeClr val="bg1"/>
              </a:solidFill>
              <a:latin typeface="Century Gothic" panose="020B0502020202020204" pitchFamily="34" charset="0"/>
              <a:ea typeface="Work Sans SemiBold"/>
              <a:cs typeface="Work Sans SemiBold"/>
              <a:sym typeface="Work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444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1A922A-5E98-BCB7-8D63-34855B1BB4F5}"/>
              </a:ext>
            </a:extLst>
          </p:cNvPr>
          <p:cNvSpPr txBox="1">
            <a:spLocks/>
          </p:cNvSpPr>
          <p:nvPr/>
        </p:nvSpPr>
        <p:spPr>
          <a:xfrm>
            <a:off x="190500" y="113099"/>
            <a:ext cx="11432749" cy="6524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800" b="1" i="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>
              <a:lnSpc>
                <a:spcPct val="110000"/>
              </a:lnSpc>
            </a:pPr>
            <a:r>
              <a:rPr lang="es-ES" sz="3200" spc="0" dirty="0">
                <a:solidFill>
                  <a:prstClr val="white"/>
                </a:solidFill>
                <a:latin typeface="Century Gothic" panose="020B0502020202020204" pitchFamily="34" charset="0"/>
                <a:cs typeface="+mj-cs"/>
                <a:sym typeface="Arial"/>
              </a:rPr>
              <a:t>“Efecto Mateo” en la lectura</a:t>
            </a:r>
            <a:endParaRPr lang="en-US" sz="3200" spc="0" dirty="0">
              <a:solidFill>
                <a:prstClr val="white"/>
              </a:solidFill>
              <a:latin typeface="Century Gothic" panose="020B0502020202020204" pitchFamily="34" charset="0"/>
              <a:cs typeface="+mj-cs"/>
              <a:sym typeface="Arial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318973AE-6F5F-BED9-F2ED-F3871E24A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156" y="6483291"/>
            <a:ext cx="45637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 Extra Light" panose="020B0204020104020204" pitchFamily="34" charset="0"/>
              </a:defRPr>
            </a:lvl1pPr>
          </a:lstStyle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Fuente: Good, Simmons &amp; Smith (1998)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92F867-BDC5-5BDA-9F64-618280E39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7"/>
          <a:stretch/>
        </p:blipFill>
        <p:spPr bwMode="auto">
          <a:xfrm>
            <a:off x="1377616" y="1137729"/>
            <a:ext cx="9436767" cy="526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0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6153062-C64C-A2B8-77B8-2E5053B5F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175647"/>
              </p:ext>
            </p:extLst>
          </p:nvPr>
        </p:nvGraphicFramePr>
        <p:xfrm>
          <a:off x="297712" y="1335805"/>
          <a:ext cx="8027581" cy="498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90F8AE84-D9C3-C0FE-C734-A97FB107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299" y="5904992"/>
            <a:ext cx="4815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defRPr>
            </a:lvl1pPr>
          </a:lstStyle>
          <a:p>
            <a:r>
              <a:rPr lang="en-US" alt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Fuente: Schady, Behrman, Araujo, </a:t>
            </a:r>
            <a:r>
              <a:rPr lang="en-US" alt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Azuero</a:t>
            </a:r>
            <a:r>
              <a:rPr lang="en-US" alt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, Bernal, Bravo, Lopez-Boo, </a:t>
            </a:r>
            <a:r>
              <a:rPr lang="en-US" alt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Macours</a:t>
            </a:r>
            <a:r>
              <a:rPr lang="en-US" alt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, Marshall, Paxson, </a:t>
            </a:r>
            <a:r>
              <a:rPr lang="en-US" altLang="en-US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Vakis</a:t>
            </a:r>
            <a:r>
              <a:rPr lang="en-US" alt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(2013)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D0A40-B8B3-F821-B387-EA09E22884D7}"/>
              </a:ext>
            </a:extLst>
          </p:cNvPr>
          <p:cNvSpPr txBox="1"/>
          <p:nvPr/>
        </p:nvSpPr>
        <p:spPr>
          <a:xfrm>
            <a:off x="201692" y="214344"/>
            <a:ext cx="11628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Menor NSE, </a:t>
            </a:r>
            <a:r>
              <a:rPr lang="en-US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menor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desarrollo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de </a:t>
            </a:r>
            <a:r>
              <a:rPr lang="en-US" sz="3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lenguaje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oral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078368A-A322-12E6-4019-6E38F3C72FAD}"/>
              </a:ext>
            </a:extLst>
          </p:cNvPr>
          <p:cNvSpPr txBox="1">
            <a:spLocks/>
          </p:cNvSpPr>
          <p:nvPr/>
        </p:nvSpPr>
        <p:spPr bwMode="auto">
          <a:xfrm>
            <a:off x="7330028" y="1335805"/>
            <a:ext cx="4457701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s-ES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Al momento de cumplir 6 años, los niños del cuartil más pobre que residen en áreas rurales tienen puntuaciones equivalentes a las de los niños de 4 años de Ecuador, Nicaragua y Perú, y de 4 ½ en Colombia, con respecto a la población utilizada como referencia en la prueba.</a:t>
            </a:r>
            <a:endParaRPr lang="es-CO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BF294E4-3101-D7E7-1F6A-870B472B5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865" y="1074195"/>
            <a:ext cx="4135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400">
                <a:latin typeface="Andes" panose="02000000000000000000" pitchFamily="50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latin typeface="Unit-Regular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Unit-Regular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latin typeface="Unit-Regular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Unit-Regula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Unit-Regula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Unit-Regula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Unit-Regula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Unit-Regular" pitchFamily="2" charset="0"/>
              </a:defRPr>
            </a:lvl9pPr>
          </a:lstStyle>
          <a:p>
            <a:r>
              <a:rPr lang="es-GT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Prueba </a:t>
            </a:r>
            <a:r>
              <a:rPr lang="es-GT" alt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Peabody</a:t>
            </a:r>
            <a:r>
              <a:rPr lang="es-GT" alt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de Imágenes y </a:t>
            </a:r>
            <a:r>
              <a:rPr lang="es-GT" alt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Vocabulairio</a:t>
            </a:r>
            <a:endParaRPr lang="es-GT" alt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F16C4D-18F7-0B49-A7F6-3AA48D7CDF82}"/>
              </a:ext>
            </a:extLst>
          </p:cNvPr>
          <p:cNvSpPr txBox="1"/>
          <p:nvPr/>
        </p:nvSpPr>
        <p:spPr>
          <a:xfrm>
            <a:off x="201692" y="6437274"/>
            <a:ext cx="5355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Tomado de presentación de N. Schady, 2014.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5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31885-C149-75B4-E9E5-75FCF9F8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22" y="168996"/>
            <a:ext cx="1152258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Colombia: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resultados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IDELA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lectura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emergente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niños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3.5 a 6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años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(studio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nacional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2017)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28FD894-E424-0479-707F-D369C4189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526116"/>
              </p:ext>
            </p:extLst>
          </p:nvPr>
        </p:nvGraphicFramePr>
        <p:xfrm>
          <a:off x="515113" y="1494559"/>
          <a:ext cx="10787297" cy="5066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46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68C6A-DBB6-5E92-B481-5306E0146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16181-D000-09DF-4EF8-042532EF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13" y="4012982"/>
            <a:ext cx="5011230" cy="2708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0F3D6C-3C14-1D79-7337-B592A2C87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766" y="1295118"/>
            <a:ext cx="4914309" cy="2473984"/>
          </a:xfrm>
          <a:prstGeom prst="rect">
            <a:avLst/>
          </a:prstGeom>
        </p:spPr>
      </p:pic>
      <p:pic>
        <p:nvPicPr>
          <p:cNvPr id="19" name="Content Placeholder 18" descr="A graph of blue bars with white text&#10;&#10;Description automatically generated">
            <a:extLst>
              <a:ext uri="{FF2B5EF4-FFF2-40B4-BE49-F238E27FC236}">
                <a16:creationId xmlns:a16="http://schemas.microsoft.com/office/drawing/2014/main" id="{278AAF75-D39B-FDC8-3C70-A6234C7E5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1" y="690837"/>
            <a:ext cx="5186825" cy="31087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ECAE7B-D1A5-4A0F-5E58-7A2FE86F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36389"/>
            <a:ext cx="11612880" cy="669727"/>
          </a:xfrm>
        </p:spPr>
        <p:txBody>
          <a:bodyPr>
            <a:noAutofit/>
          </a:bodyPr>
          <a:lstStyle/>
          <a:p>
            <a:r>
              <a:rPr lang="es-GT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</a:t>
            </a:r>
            <a:r>
              <a:rPr lang="en-US" sz="3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luidez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lectora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primer </a:t>
            </a:r>
            <a:r>
              <a:rPr lang="en-US" sz="36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grado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0CA9A-1174-807E-A3C2-8D7994B00958}"/>
              </a:ext>
            </a:extLst>
          </p:cNvPr>
          <p:cNvSpPr txBox="1"/>
          <p:nvPr/>
        </p:nvSpPr>
        <p:spPr>
          <a:xfrm>
            <a:off x="3905634" y="1317302"/>
            <a:ext cx="112667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b="1" dirty="0">
                <a:latin typeface="Century Gothic" panose="020B0502020202020204" pitchFamily="34" charset="0"/>
                <a:cs typeface="Times New Roman"/>
              </a:rPr>
              <a:t>Bogotá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CFFB4-B755-1923-2911-E591E13A4169}"/>
              </a:ext>
            </a:extLst>
          </p:cNvPr>
          <p:cNvSpPr txBox="1"/>
          <p:nvPr/>
        </p:nvSpPr>
        <p:spPr>
          <a:xfrm>
            <a:off x="9883521" y="1321800"/>
            <a:ext cx="171055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b="1">
                <a:latin typeface="Century Gothic" panose="020B0502020202020204" pitchFamily="34" charset="0"/>
                <a:cs typeface="Times New Roman"/>
              </a:defRPr>
            </a:lvl1pPr>
          </a:lstStyle>
          <a:p>
            <a:r>
              <a:rPr lang="es-CO"/>
              <a:t>Barranquilla</a:t>
            </a:r>
          </a:p>
        </p:txBody>
      </p:sp>
      <p:pic>
        <p:nvPicPr>
          <p:cNvPr id="21" name="Picture 20" descr="A chart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1344F44D-61FB-DE07-4F09-54FA41687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7" b="99283" l="1611" r="97315">
                        <a14:foregroundMark x1="15038" y1="56452" x2="1074" y2="64695"/>
                        <a14:foregroundMark x1="1074" y1="64695" x2="4619" y2="89964"/>
                        <a14:foregroundMark x1="4619" y1="89964" x2="16541" y2="96416"/>
                        <a14:foregroundMark x1="16541" y1="96416" x2="93985" y2="92652"/>
                        <a14:foregroundMark x1="93985" y1="92652" x2="97315" y2="69176"/>
                        <a14:foregroundMark x1="97315" y1="69176" x2="87970" y2="56093"/>
                        <a14:foregroundMark x1="87970" y1="56093" x2="74436" y2="51434"/>
                        <a14:foregroundMark x1="74436" y1="51434" x2="48765" y2="17204"/>
                        <a14:foregroundMark x1="48765" y1="17204" x2="35661" y2="25806"/>
                        <a14:foregroundMark x1="35661" y1="25806" x2="22127" y2="42652"/>
                        <a14:foregroundMark x1="22127" y1="42652" x2="14715" y2="58602"/>
                        <a14:foregroundMark x1="14715" y1="58602" x2="12030" y2="56093"/>
                        <a14:foregroundMark x1="32009" y1="51613" x2="22449" y2="64875"/>
                        <a14:foregroundMark x1="22449" y1="64875" x2="35124" y2="54480"/>
                        <a14:foregroundMark x1="35124" y1="54480" x2="28357" y2="50000"/>
                        <a14:foregroundMark x1="53706" y1="93011" x2="42857" y2="77419"/>
                        <a14:foregroundMark x1="42857" y1="77419" x2="10634" y2="70789"/>
                        <a14:foregroundMark x1="10634" y1="70789" x2="9130" y2="92652"/>
                        <a14:foregroundMark x1="9130" y1="92652" x2="25349" y2="95341"/>
                        <a14:foregroundMark x1="25349" y1="95341" x2="53169" y2="82079"/>
                        <a14:foregroundMark x1="64339" y1="38710" x2="40387" y2="22581"/>
                        <a14:foregroundMark x1="40387" y1="22581" x2="25564" y2="31004"/>
                        <a14:foregroundMark x1="25564" y1="31004" x2="17078" y2="47670"/>
                        <a14:foregroundMark x1="17078" y1="47670" x2="14823" y2="69355"/>
                        <a14:foregroundMark x1="14823" y1="69355" x2="29216" y2="93548"/>
                        <a14:foregroundMark x1="29216" y1="93548" x2="85929" y2="83333"/>
                        <a14:foregroundMark x1="85929" y1="83333" x2="79592" y2="49821"/>
                        <a14:foregroundMark x1="79592" y1="49821" x2="67991" y2="36559"/>
                        <a14:foregroundMark x1="67991" y1="36559" x2="55961" y2="33154"/>
                        <a14:foregroundMark x1="95489" y1="69355" x2="92803" y2="69713"/>
                        <a14:foregroundMark x1="96348" y1="70430" x2="96133" y2="68996"/>
                        <a14:foregroundMark x1="86251" y1="75986" x2="81203" y2="58961"/>
                        <a14:foregroundMark x1="81203" y1="58961" x2="48550" y2="23477"/>
                        <a14:foregroundMark x1="48550" y1="23477" x2="37594" y2="22581"/>
                        <a14:foregroundMark x1="37594" y1="22581" x2="26316" y2="32975"/>
                        <a14:foregroundMark x1="26316" y1="32975" x2="17938" y2="47312"/>
                        <a14:foregroundMark x1="17938" y1="47312" x2="16864" y2="65591"/>
                        <a14:foregroundMark x1="16864" y1="65591" x2="39313" y2="67921"/>
                        <a14:foregroundMark x1="39313" y1="67921" x2="58110" y2="65412"/>
                        <a14:foregroundMark x1="58110" y1="65412" x2="85285" y2="77240"/>
                        <a14:foregroundMark x1="85285" y1="77240" x2="81955" y2="60932"/>
                        <a14:foregroundMark x1="84855" y1="73118" x2="72288" y2="53226"/>
                        <a14:foregroundMark x1="72288" y1="53226" x2="57787" y2="47491"/>
                        <a14:foregroundMark x1="57787" y1="47491" x2="67025" y2="75986"/>
                        <a14:foregroundMark x1="67025" y1="75986" x2="84103" y2="73118"/>
                        <a14:foregroundMark x1="84103" y1="73118" x2="83244" y2="63978"/>
                        <a14:foregroundMark x1="66595" y1="47849" x2="62513" y2="47849"/>
                        <a14:foregroundMark x1="61976" y1="53047" x2="57250" y2="32079"/>
                        <a14:foregroundMark x1="57250" y1="32079" x2="46402" y2="31900"/>
                        <a14:foregroundMark x1="46402" y1="31900" x2="44253" y2="62186"/>
                        <a14:foregroundMark x1="44253" y1="62186" x2="59828" y2="60036"/>
                        <a14:foregroundMark x1="59828" y1="60036" x2="64017" y2="44086"/>
                        <a14:foregroundMark x1="43716" y1="91935" x2="34157" y2="79391"/>
                        <a14:foregroundMark x1="34157" y1="79391" x2="19656" y2="76523"/>
                        <a14:foregroundMark x1="19656" y1="76523" x2="35875" y2="90143"/>
                        <a14:foregroundMark x1="35875" y1="90143" x2="44898" y2="87097"/>
                        <a14:foregroundMark x1="32438" y1="54122" x2="20623" y2="39785"/>
                        <a14:foregroundMark x1="20623" y1="39785" x2="19979" y2="56989"/>
                        <a14:foregroundMark x1="19979" y1="56989" x2="16004" y2="72760"/>
                        <a14:foregroundMark x1="16004" y1="72760" x2="31149" y2="57168"/>
                        <a14:foregroundMark x1="31149" y1="57168" x2="30827" y2="43548"/>
                        <a14:foregroundMark x1="17938" y1="61290" x2="5908" y2="54839"/>
                        <a14:foregroundMark x1="5908" y1="54839" x2="3330" y2="77599"/>
                        <a14:foregroundMark x1="3330" y1="77599" x2="10956" y2="93548"/>
                        <a14:foregroundMark x1="10956" y1="93548" x2="20730" y2="67563"/>
                        <a14:foregroundMark x1="20730" y1="67563" x2="18367" y2="55376"/>
                        <a14:foregroundMark x1="96348" y1="84050" x2="86574" y2="89964"/>
                        <a14:foregroundMark x1="86574" y1="89964" x2="96992" y2="95878"/>
                        <a14:foregroundMark x1="96992" y1="95878" x2="94522" y2="82437"/>
                        <a14:foregroundMark x1="79914" y1="66667" x2="69173" y2="60215"/>
                        <a14:foregroundMark x1="69173" y1="60215" x2="80021" y2="69534"/>
                        <a14:foregroundMark x1="80021" y1="69534" x2="80344" y2="67742"/>
                        <a14:foregroundMark x1="77658" y1="65412" x2="74651" y2="63620"/>
                        <a14:foregroundMark x1="71536" y1="63620" x2="71536" y2="69713"/>
                        <a14:foregroundMark x1="69925" y1="58781" x2="61439" y2="46595"/>
                        <a14:foregroundMark x1="61439" y1="46595" x2="70569" y2="58602"/>
                        <a14:foregroundMark x1="70569" y1="58602" x2="71536" y2="51254"/>
                        <a14:foregroundMark x1="42750" y1="41756" x2="29538" y2="41577"/>
                        <a14:foregroundMark x1="29538" y1="41577" x2="40709" y2="40681"/>
                        <a14:foregroundMark x1="40709" y1="40681" x2="28357" y2="36918"/>
                        <a14:foregroundMark x1="28357" y1="36918" x2="28357" y2="37276"/>
                        <a14:foregroundMark x1="44361" y1="40143" x2="31686" y2="47670"/>
                        <a14:foregroundMark x1="31686" y1="47670" x2="45650" y2="39964"/>
                        <a14:foregroundMark x1="45650" y1="39964" x2="46402" y2="34946"/>
                        <a14:foregroundMark x1="47368" y1="12366" x2="38024" y2="19534"/>
                        <a14:foregroundMark x1="38024" y1="19534" x2="50054" y2="17742"/>
                        <a14:foregroundMark x1="50054" y1="17742" x2="43931" y2="11111"/>
                        <a14:foregroundMark x1="17723" y1="99462" x2="5800" y2="85663"/>
                        <a14:foregroundMark x1="5800" y1="85663" x2="19549" y2="95341"/>
                        <a14:foregroundMark x1="19549" y1="95341" x2="19549" y2="94265"/>
                        <a14:foregroundMark x1="14715" y1="96416" x2="1611" y2="90681"/>
                        <a14:foregroundMark x1="1611" y1="90681" x2="17723" y2="95699"/>
                        <a14:foregroundMark x1="17723" y1="95699" x2="18153" y2="94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76" y="3600638"/>
            <a:ext cx="5325336" cy="31917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0C2A44-BEAB-E752-9976-EBBEC668FFE5}"/>
              </a:ext>
            </a:extLst>
          </p:cNvPr>
          <p:cNvSpPr txBox="1"/>
          <p:nvPr/>
        </p:nvSpPr>
        <p:spPr>
          <a:xfrm>
            <a:off x="10053003" y="4308224"/>
            <a:ext cx="154107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b="1">
                <a:latin typeface="Century Gothic" panose="020B0502020202020204" pitchFamily="34" charset="0"/>
                <a:cs typeface="Times New Roman"/>
              </a:defRPr>
            </a:lvl1pPr>
          </a:lstStyle>
          <a:p>
            <a:r>
              <a:rPr lang="es-CO"/>
              <a:t>Manizales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07A555-7818-7717-BCC6-09C645B15212}"/>
              </a:ext>
            </a:extLst>
          </p:cNvPr>
          <p:cNvCxnSpPr>
            <a:cxnSpLocks/>
          </p:cNvCxnSpPr>
          <p:nvPr/>
        </p:nvCxnSpPr>
        <p:spPr>
          <a:xfrm>
            <a:off x="8650033" y="1097249"/>
            <a:ext cx="0" cy="2443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545BDE2-AA15-556E-7CA4-A15D4CCF82DF}"/>
              </a:ext>
            </a:extLst>
          </p:cNvPr>
          <p:cNvSpPr txBox="1"/>
          <p:nvPr/>
        </p:nvSpPr>
        <p:spPr>
          <a:xfrm>
            <a:off x="3901192" y="4269236"/>
            <a:ext cx="112667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b="1">
                <a:latin typeface="Century Gothic" panose="020B0502020202020204" pitchFamily="34" charset="0"/>
                <a:cs typeface="Times New Roman"/>
              </a:defRPr>
            </a:lvl1pPr>
          </a:lstStyle>
          <a:p>
            <a:r>
              <a:rPr lang="es-CO"/>
              <a:t>Cali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CA8CA-EDCE-69FC-ECFB-85A28999FEFE}"/>
              </a:ext>
            </a:extLst>
          </p:cNvPr>
          <p:cNvSpPr txBox="1"/>
          <p:nvPr/>
        </p:nvSpPr>
        <p:spPr>
          <a:xfrm>
            <a:off x="415013" y="3552698"/>
            <a:ext cx="55646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Century Gothic" panose="020B0502020202020204" pitchFamily="34" charset="0"/>
              </a:rPr>
              <a:t>Bogotá: muestra Rep. IE oficiales urbanas.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02B18-3950-97D8-6262-6165A9D651B2}"/>
              </a:ext>
            </a:extLst>
          </p:cNvPr>
          <p:cNvSpPr txBox="1"/>
          <p:nvPr/>
        </p:nvSpPr>
        <p:spPr>
          <a:xfrm>
            <a:off x="531320" y="6498352"/>
            <a:ext cx="54483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Century Gothic" panose="020B0502020202020204" pitchFamily="34" charset="0"/>
              </a:rPr>
              <a:t>Cali: muestra Rep. IE oficiales urbanas NSE 2 y 3 (90% matrícula).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6C5BDD-376C-E2FB-1086-306384201E1E}"/>
              </a:ext>
            </a:extLst>
          </p:cNvPr>
          <p:cNvCxnSpPr>
            <a:cxnSpLocks/>
          </p:cNvCxnSpPr>
          <p:nvPr/>
        </p:nvCxnSpPr>
        <p:spPr>
          <a:xfrm>
            <a:off x="2465689" y="1059893"/>
            <a:ext cx="0" cy="2443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5D98CF-34E7-5A26-EF59-B6B48E4BA72D}"/>
              </a:ext>
            </a:extLst>
          </p:cNvPr>
          <p:cNvCxnSpPr>
            <a:cxnSpLocks/>
          </p:cNvCxnSpPr>
          <p:nvPr/>
        </p:nvCxnSpPr>
        <p:spPr>
          <a:xfrm>
            <a:off x="2465689" y="3974908"/>
            <a:ext cx="0" cy="2443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20B15C-7014-9675-4487-3464EC452CBF}"/>
              </a:ext>
            </a:extLst>
          </p:cNvPr>
          <p:cNvCxnSpPr>
            <a:cxnSpLocks/>
          </p:cNvCxnSpPr>
          <p:nvPr/>
        </p:nvCxnSpPr>
        <p:spPr>
          <a:xfrm>
            <a:off x="8650033" y="3974908"/>
            <a:ext cx="0" cy="2443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C52EF9-1A65-C2DF-817A-77E16A7F22D6}"/>
              </a:ext>
            </a:extLst>
          </p:cNvPr>
          <p:cNvSpPr txBox="1"/>
          <p:nvPr/>
        </p:nvSpPr>
        <p:spPr>
          <a:xfrm>
            <a:off x="6615457" y="6500912"/>
            <a:ext cx="54483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Century Gothic" panose="020B0502020202020204" pitchFamily="34" charset="0"/>
              </a:rPr>
              <a:t>Manizales: información censal.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0131C4-9969-47BE-8DF5-3BE08F45D381}"/>
              </a:ext>
            </a:extLst>
          </p:cNvPr>
          <p:cNvSpPr txBox="1"/>
          <p:nvPr/>
        </p:nvSpPr>
        <p:spPr>
          <a:xfrm>
            <a:off x="6618596" y="3547625"/>
            <a:ext cx="49143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Century Gothic" panose="020B0502020202020204" pitchFamily="34" charset="0"/>
              </a:rPr>
              <a:t>Barranquilla: muestra representativa </a:t>
            </a:r>
            <a:r>
              <a:rPr lang="es-CO" sz="1200" dirty="0" err="1">
                <a:latin typeface="Century Gothic" panose="020B0502020202020204" pitchFamily="34" charset="0"/>
              </a:rPr>
              <a:t>IEs</a:t>
            </a:r>
            <a:r>
              <a:rPr lang="es-CO" sz="1200" dirty="0">
                <a:latin typeface="Century Gothic" panose="020B0502020202020204" pitchFamily="34" charset="0"/>
              </a:rPr>
              <a:t> oficiales.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1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664FAA-AB23-15BE-12AC-914585C71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95" y="889238"/>
            <a:ext cx="11262049" cy="54840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6EAD84-1873-816B-71FE-150E524C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4319"/>
            <a:ext cx="11884794" cy="4660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Fluidez oral comparada: Bogotá – Alianza Educativa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16D607-C017-A81C-F76B-04C3CD56BFB4}"/>
              </a:ext>
            </a:extLst>
          </p:cNvPr>
          <p:cNvCxnSpPr>
            <a:cxnSpLocks/>
          </p:cNvCxnSpPr>
          <p:nvPr/>
        </p:nvCxnSpPr>
        <p:spPr>
          <a:xfrm>
            <a:off x="5022460" y="1259633"/>
            <a:ext cx="0" cy="47432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4AF9061-6C72-9B9B-A224-B3B3A4C9D5DF}"/>
              </a:ext>
            </a:extLst>
          </p:cNvPr>
          <p:cNvSpPr txBox="1"/>
          <p:nvPr/>
        </p:nvSpPr>
        <p:spPr>
          <a:xfrm>
            <a:off x="3857869" y="6060460"/>
            <a:ext cx="23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u="none" strike="noStrike" baseline="0" err="1">
                <a:solidFill>
                  <a:srgbClr val="000000"/>
                </a:solidFill>
                <a:latin typeface="+mj-lt"/>
              </a:rPr>
              <a:t>Esperado</a:t>
            </a:r>
            <a:r>
              <a:rPr lang="en-US" sz="1200" b="0" i="0" u="none" strike="noStrike" baseline="0">
                <a:solidFill>
                  <a:srgbClr val="000000"/>
                </a:solidFill>
                <a:latin typeface="+mj-lt"/>
              </a:rPr>
              <a:t> para 1°</a:t>
            </a:r>
          </a:p>
          <a:p>
            <a:pPr algn="ctr"/>
            <a:r>
              <a:rPr lang="en-US" sz="1200" b="0" i="0" u="none" strike="noStrike" baseline="0">
                <a:solidFill>
                  <a:srgbClr val="000000"/>
                </a:solidFill>
                <a:latin typeface="+mj-lt"/>
              </a:rPr>
              <a:t>Hasbrouck &amp; Tindal (2017)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13114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9300A-FF9E-E166-0ACD-71A9FA59C273}"/>
              </a:ext>
            </a:extLst>
          </p:cNvPr>
          <p:cNvSpPr txBox="1"/>
          <p:nvPr/>
        </p:nvSpPr>
        <p:spPr>
          <a:xfrm>
            <a:off x="1461478" y="2660954"/>
            <a:ext cx="9120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Evaluación temprana y seguimiento individualizado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The World Bank Logo - símbolo, significado logotipo ...">
            <a:extLst>
              <a:ext uri="{FF2B5EF4-FFF2-40B4-BE49-F238E27FC236}">
                <a16:creationId xmlns:a16="http://schemas.microsoft.com/office/drawing/2014/main" id="{E259701B-9B13-2322-CF87-1F53589E1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b="31320"/>
          <a:stretch/>
        </p:blipFill>
        <p:spPr bwMode="auto">
          <a:xfrm>
            <a:off x="8486692" y="5909559"/>
            <a:ext cx="3258286" cy="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358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C5FEE8-C8BD-3B9F-4195-3E6203B770DD}"/>
              </a:ext>
            </a:extLst>
          </p:cNvPr>
          <p:cNvSpPr txBox="1"/>
          <p:nvPr/>
        </p:nvSpPr>
        <p:spPr>
          <a:xfrm>
            <a:off x="247927" y="1631985"/>
            <a:ext cx="70064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Pruebas se entregan a todas las escuelas del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 administran a más de 800,000 estudiantes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Inicio de primer grado – CP, 6 años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Mitad de primer grado - 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Inicio de segundo grado – CE1, 7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Docente tiene 2 semanas para administrar todas las pruebas, en 4-5 sesiones.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Cargan respuestas de cada alumno en una plataforma, con devolución automática.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Resultados por estudiante y por clase, se entregan a las familias.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Pautas para adaptar prácticas de enseñanza a las necesidades especiales de los alumnos con mayores rezagos. </a:t>
            </a:r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E5776BF8-21D4-ADEA-E549-ABDB78FAA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944" y="272535"/>
            <a:ext cx="4312048" cy="5938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C2AE83-B061-A683-438C-1646A133D56C}"/>
              </a:ext>
            </a:extLst>
          </p:cNvPr>
          <p:cNvSpPr txBox="1"/>
          <p:nvPr/>
        </p:nvSpPr>
        <p:spPr>
          <a:xfrm>
            <a:off x="247927" y="281076"/>
            <a:ext cx="7305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Francia: </a:t>
            </a:r>
            <a:r>
              <a:rPr lang="es-GT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ÉvalAide</a:t>
            </a:r>
            <a:r>
              <a:rPr lang="es-GT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- Evaluar para apoyar mejor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02899A-7D49-7102-2A3F-7971FA5E8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7" y="212649"/>
            <a:ext cx="5677038" cy="45294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AC580-0069-7008-DD43-66943F3BF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795" y="1970155"/>
            <a:ext cx="6171568" cy="467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015A6-9E50-493F-8368-ACB30331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94" y="577482"/>
            <a:ext cx="9942716" cy="79496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1835C-D07E-484F-95CD-179C5D47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94" y="1695968"/>
            <a:ext cx="10777706" cy="3971107"/>
          </a:xfrm>
        </p:spPr>
        <p:txBody>
          <a:bodyPr anchor="ctr">
            <a:normAutofit/>
          </a:bodyPr>
          <a:lstStyle/>
          <a:p>
            <a:r>
              <a:rPr lang="es-CO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Pobreza de aprendizajes, </a:t>
            </a:r>
            <a:r>
              <a:rPr lang="es-CO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América Latina y el Caribe y el caso colombiano</a:t>
            </a:r>
          </a:p>
          <a:p>
            <a:r>
              <a:rPr lang="es-CO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De un modelo de </a:t>
            </a:r>
            <a:r>
              <a:rPr lang="es-CO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espera al fracaso </a:t>
            </a:r>
            <a:r>
              <a:rPr lang="es-CO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un modelo de prevención</a:t>
            </a:r>
          </a:p>
          <a:p>
            <a:r>
              <a:rPr lang="es-CO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Evaluación temprana y seguimiento individualizado</a:t>
            </a:r>
          </a:p>
          <a:p>
            <a:r>
              <a:rPr lang="es-CO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La evaluación es necesaria, pero no suficiente</a:t>
            </a:r>
          </a:p>
        </p:txBody>
      </p:sp>
    </p:spTree>
    <p:extLst>
      <p:ext uri="{BB962C8B-B14F-4D97-AF65-F5344CB8AC3E}">
        <p14:creationId xmlns:p14="http://schemas.microsoft.com/office/powerpoint/2010/main" val="99541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C5FEE8-C8BD-3B9F-4195-3E6203B770DD}"/>
              </a:ext>
            </a:extLst>
          </p:cNvPr>
          <p:cNvSpPr txBox="1"/>
          <p:nvPr/>
        </p:nvSpPr>
        <p:spPr>
          <a:xfrm>
            <a:off x="247927" y="1857301"/>
            <a:ext cx="64824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Desde 2011, los alumnos realizan la prueba de evaluación fonética al final del año 1, normalmente a los 6 años.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Los estudiantes que no cumplen con el estándar esperado vuelven a realizar la prueba al final del año 2, normalmente a los 7 años.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Los alumnos son evaluados al final de la Etapa Clave 1 (KS1 – entre 5 y 7 años) en lectura, escritura, matemáticas y ciencias.</a:t>
            </a:r>
            <a:endParaRPr lang="es-GT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2AE83-B061-A683-438C-1646A133D56C}"/>
              </a:ext>
            </a:extLst>
          </p:cNvPr>
          <p:cNvSpPr txBox="1"/>
          <p:nvPr/>
        </p:nvSpPr>
        <p:spPr>
          <a:xfrm>
            <a:off x="247927" y="281076"/>
            <a:ext cx="6833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Inglaterra: </a:t>
            </a:r>
            <a:r>
              <a:rPr lang="es-GT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KS1 &amp; </a:t>
            </a:r>
            <a:r>
              <a:rPr lang="es-GT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Phonics</a:t>
            </a:r>
            <a:r>
              <a:rPr lang="es-GT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Screening </a:t>
            </a:r>
            <a:r>
              <a:rPr lang="es-GT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Check</a:t>
            </a:r>
            <a:r>
              <a:rPr lang="es-GT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GT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Attainment</a:t>
            </a:r>
            <a:r>
              <a:rPr lang="es-GT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510D7-F902-0149-EDA7-27FC876926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83" t="-4099" r="2683" b="8198"/>
          <a:stretch/>
        </p:blipFill>
        <p:spPr>
          <a:xfrm>
            <a:off x="7254407" y="0"/>
            <a:ext cx="4808585" cy="65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A8019F-5810-C837-FF9F-F33F4141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5" y="1137278"/>
            <a:ext cx="11015330" cy="5393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F3DB71-E017-6E2B-D80C-5D0FB2F7F5B7}"/>
              </a:ext>
            </a:extLst>
          </p:cNvPr>
          <p:cNvSpPr txBox="1"/>
          <p:nvPr/>
        </p:nvSpPr>
        <p:spPr>
          <a:xfrm>
            <a:off x="332987" y="227913"/>
            <a:ext cx="11015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Inglaterra: </a:t>
            </a:r>
            <a:r>
              <a:rPr lang="es-GT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Phonics</a:t>
            </a:r>
            <a:r>
              <a:rPr lang="es-GT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Screening </a:t>
            </a:r>
            <a:r>
              <a:rPr lang="es-GT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Check</a:t>
            </a:r>
            <a:r>
              <a:rPr lang="es-GT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GT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Attainment</a:t>
            </a:r>
            <a:r>
              <a:rPr lang="es-GT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4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C25CB72A-A728-9F0D-65AD-565EF5574442}"/>
              </a:ext>
            </a:extLst>
          </p:cNvPr>
          <p:cNvSpPr txBox="1">
            <a:spLocks/>
          </p:cNvSpPr>
          <p:nvPr/>
        </p:nvSpPr>
        <p:spPr>
          <a:xfrm>
            <a:off x="210729" y="0"/>
            <a:ext cx="6255787" cy="22966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CO" sz="2800" b="1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Manizales, Colombia: seguimiento individualizado de fluidez lectora a partir de pruebas EGRA en el marco de ATAL</a:t>
            </a:r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id="{48455EC7-FEC1-0226-5CE8-1EDA8DF8E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0"/>
          <a:stretch/>
        </p:blipFill>
        <p:spPr>
          <a:xfrm>
            <a:off x="7243012" y="18343"/>
            <a:ext cx="4271698" cy="68396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8EBA94-74F5-5645-AC63-36846B8193B6}"/>
              </a:ext>
            </a:extLst>
          </p:cNvPr>
          <p:cNvSpPr txBox="1"/>
          <p:nvPr/>
        </p:nvSpPr>
        <p:spPr>
          <a:xfrm>
            <a:off x="210729" y="2580315"/>
            <a:ext cx="64824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Prueba EGRA al inicio de primer grado a todos los estudiantes.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Mediciones de fluidez en la semana 20 y 30 del ciclo 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Medición con prueba EGRA a la salida del primer grado.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Estrategia de remediación en grupos pequeños para estudiantes rezagados al inicio de 2º primaria.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Fundación </a:t>
            </a:r>
            <a:r>
              <a:rPr lang="es-E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Luker</a:t>
            </a:r>
            <a:r>
              <a:rPr lang="es-E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 Secretaría de Educación de Manizales. </a:t>
            </a:r>
          </a:p>
        </p:txBody>
      </p:sp>
    </p:spTree>
    <p:extLst>
      <p:ext uri="{BB962C8B-B14F-4D97-AF65-F5344CB8AC3E}">
        <p14:creationId xmlns:p14="http://schemas.microsoft.com/office/powerpoint/2010/main" val="1908168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25"/>
          <p:cNvGraphicFramePr/>
          <p:nvPr>
            <p:extLst>
              <p:ext uri="{D42A27DB-BD31-4B8C-83A1-F6EECF244321}">
                <p14:modId xmlns:p14="http://schemas.microsoft.com/office/powerpoint/2010/main" val="167068545"/>
              </p:ext>
            </p:extLst>
          </p:nvPr>
        </p:nvGraphicFramePr>
        <p:xfrm>
          <a:off x="1224361" y="2019745"/>
          <a:ext cx="9438236" cy="46520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45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¿Cuántos de cada diez?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Perfiles de estudiantes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Primero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Segundo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5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Estudiantes que no leyeron o no decodificaron casi ninguna palabra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5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Estudiantes que por lo menos decodifican*, pero leen muy poco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>
                    <a:solidFill>
                      <a:srgbClr val="FF77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0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Estudiantes con muy baja fluidez de lectura oral</a:t>
                      </a:r>
                      <a:endParaRPr sz="1600" b="1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Estudiantes que leen el mínimo esperado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Estudiantes con buena fluidez</a:t>
                      </a:r>
                      <a:endParaRPr sz="1600" b="1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9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bg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Hiperlectores</a:t>
                      </a:r>
                      <a:endParaRPr sz="1600" b="1" dirty="0">
                        <a:solidFill>
                          <a:schemeClr val="bg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21900" marR="121900" marT="121900" marB="121900"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670" y="3163292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92470" y="3163292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670" y="46314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92470" y="51800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43803" y="57341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670" y="51800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12603" y="57341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161270" y="51800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92470" y="46314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l="48707"/>
          <a:stretch/>
        </p:blipFill>
        <p:spPr>
          <a:xfrm flipH="1">
            <a:off x="7023669" y="6288280"/>
            <a:ext cx="229000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l="48707"/>
          <a:stretch/>
        </p:blipFill>
        <p:spPr>
          <a:xfrm flipH="1">
            <a:off x="7043803" y="4045010"/>
            <a:ext cx="229000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31470" y="3163292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31470" y="4005459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31470" y="46314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31470" y="57341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525903" y="57341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31470" y="518283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525903" y="518283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120337" y="5180080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31470" y="6285513"/>
            <a:ext cx="446445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 rotWithShape="1">
          <a:blip r:embed="rId3">
            <a:alphaModFix/>
          </a:blip>
          <a:srcRect l="48707"/>
          <a:stretch/>
        </p:blipFill>
        <p:spPr>
          <a:xfrm flipH="1">
            <a:off x="9647636" y="4631496"/>
            <a:ext cx="229000" cy="32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l="48707"/>
          <a:stretch/>
        </p:blipFill>
        <p:spPr>
          <a:xfrm flipH="1">
            <a:off x="10120336" y="5734164"/>
            <a:ext cx="229000" cy="3246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579077-9CF3-1623-BA8C-FE829F104865}"/>
              </a:ext>
            </a:extLst>
          </p:cNvPr>
          <p:cNvSpPr txBox="1"/>
          <p:nvPr/>
        </p:nvSpPr>
        <p:spPr>
          <a:xfrm>
            <a:off x="380113" y="186227"/>
            <a:ext cx="11262537" cy="1699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Barranquilla, Colombia: creación de perfiles lectores en 1º y 2º grados a partir de </a:t>
            </a:r>
            <a:r>
              <a:rPr kumimoji="0" lang="es-CO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EGRA</a:t>
            </a:r>
            <a:r>
              <a:rPr kumimoji="0" lang="es-CO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, para focalizar acompañamiento escolar y docente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oung child using a tablet&#10;&#10;Description automatically generated with low confidence">
            <a:extLst>
              <a:ext uri="{FF2B5EF4-FFF2-40B4-BE49-F238E27FC236}">
                <a16:creationId xmlns:a16="http://schemas.microsoft.com/office/drawing/2014/main" id="{0FCAB343-DABF-0AEB-E622-DB8618097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 b="438"/>
          <a:stretch/>
        </p:blipFill>
        <p:spPr>
          <a:xfrm>
            <a:off x="5462266" y="3019646"/>
            <a:ext cx="6522512" cy="36682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D26FA6-53FE-2FB6-96EF-2BB66E3D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660" y="61862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0B2DE6A-141B-4625-9D82-F210E28904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ollage of a child and child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960A68D-EA8F-2EAD-4E26-FDE5788FD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51885" r="2045" b="1993"/>
          <a:stretch/>
        </p:blipFill>
        <p:spPr>
          <a:xfrm>
            <a:off x="5462267" y="95693"/>
            <a:ext cx="6522340" cy="3163186"/>
          </a:xfrm>
          <a:prstGeom prst="rect">
            <a:avLst/>
          </a:prstGeom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B96186FE-A6EC-C613-1D0C-A3FB13261002}"/>
              </a:ext>
            </a:extLst>
          </p:cNvPr>
          <p:cNvSpPr txBox="1">
            <a:spLocks/>
          </p:cNvSpPr>
          <p:nvPr/>
        </p:nvSpPr>
        <p:spPr>
          <a:xfrm>
            <a:off x="207222" y="95693"/>
            <a:ext cx="4843072" cy="2115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R="0" lvl="0" indent="0" fontAlgn="auto">
              <a:lnSpc>
                <a:spcPct val="12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es-GT" b="1" dirty="0">
                <a:solidFill>
                  <a:schemeClr val="bg1"/>
                </a:solidFill>
                <a:ea typeface="+mn-ea"/>
                <a:cs typeface="+mn-cs"/>
              </a:rPr>
              <a:t>Panamá: Indicadores de Progreso de Aprendizaje de la lectura, escritura y matemáticas (IPALEM)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3480D-5C22-9685-0DBB-895304F860B3}"/>
              </a:ext>
            </a:extLst>
          </p:cNvPr>
          <p:cNvSpPr txBox="1"/>
          <p:nvPr/>
        </p:nvSpPr>
        <p:spPr>
          <a:xfrm>
            <a:off x="207222" y="2324169"/>
            <a:ext cx="5151587" cy="44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225" indent="-2762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Pruebas de carácter diagnóstico-formativo para estudiantes entre Kínder y Tercero primaria</a:t>
            </a:r>
          </a:p>
          <a:p>
            <a:pPr marL="276225" indent="-2762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Permiten evaluar progresión del estudiantado</a:t>
            </a:r>
          </a:p>
          <a:p>
            <a:pPr marL="276225" indent="-2762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Uso de aplicativo que facilita la administración de la prueba sin necesidad de conectividad</a:t>
            </a:r>
          </a:p>
          <a:p>
            <a:pPr marL="276225" indent="-2762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Basado en modelo </a:t>
            </a:r>
            <a:r>
              <a:rPr lang="es-CO" sz="220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RtI</a:t>
            </a:r>
            <a:r>
              <a:rPr lang="es-CO" sz="2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 de Islas Canarias – ULL</a:t>
            </a:r>
          </a:p>
          <a:p>
            <a:pPr marL="276225" indent="-2762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Piloto en escuelas seleccionadas</a:t>
            </a:r>
          </a:p>
          <a:p>
            <a:pPr marL="276225" indent="-27622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MEDUCA con el apoyo de OEI,ULL y BID.</a:t>
            </a:r>
          </a:p>
        </p:txBody>
      </p:sp>
    </p:spTree>
    <p:extLst>
      <p:ext uri="{BB962C8B-B14F-4D97-AF65-F5344CB8AC3E}">
        <p14:creationId xmlns:p14="http://schemas.microsoft.com/office/powerpoint/2010/main" val="1294255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9300A-FF9E-E166-0ACD-71A9FA59C273}"/>
              </a:ext>
            </a:extLst>
          </p:cNvPr>
          <p:cNvSpPr txBox="1"/>
          <p:nvPr/>
        </p:nvSpPr>
        <p:spPr>
          <a:xfrm>
            <a:off x="1535906" y="2512666"/>
            <a:ext cx="9120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evaluación es necesaria, pero no suficiente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The World Bank Logo - símbolo, significado logotipo ...">
            <a:extLst>
              <a:ext uri="{FF2B5EF4-FFF2-40B4-BE49-F238E27FC236}">
                <a16:creationId xmlns:a16="http://schemas.microsoft.com/office/drawing/2014/main" id="{E259701B-9B13-2322-CF87-1F53589E1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b="31320"/>
          <a:stretch/>
        </p:blipFill>
        <p:spPr bwMode="auto">
          <a:xfrm>
            <a:off x="8486692" y="5909559"/>
            <a:ext cx="3258286" cy="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41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0060-9A43-411E-A2E2-501D5EC9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65" y="100936"/>
            <a:ext cx="11511693" cy="728416"/>
          </a:xfrm>
        </p:spPr>
        <p:txBody>
          <a:bodyPr anchor="b">
            <a:norm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Características de casos de éxito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0B529-CFA5-4D91-B0D3-2580F7B8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65" y="1073901"/>
            <a:ext cx="11462870" cy="5178043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Evaluaciones diagnósticas censales desde primeros grados.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Evaluación formativa estandarizada, progreso en distintos momentos del año.</a:t>
            </a:r>
          </a:p>
          <a:p>
            <a:pPr>
              <a:lnSpc>
                <a:spcPct val="100000"/>
              </a:lnSpc>
            </a:pPr>
            <a:endParaRPr lang="es-E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Programas de primera infancia focalizados, alta calidad.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Programas de preescolar centrados en aprendizajes. 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Programas basados en las ciencias del aprendizaje y la lectura.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Formación y acompañamiento docente situado y sobre un programa y materiales concretos.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Remediación a grupos pequeños para estudiantes rezagados.</a:t>
            </a:r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Compromiso en la política pública y la gestión educativa.</a:t>
            </a:r>
          </a:p>
        </p:txBody>
      </p:sp>
    </p:spTree>
    <p:extLst>
      <p:ext uri="{BB962C8B-B14F-4D97-AF65-F5344CB8AC3E}">
        <p14:creationId xmlns:p14="http://schemas.microsoft.com/office/powerpoint/2010/main" val="1148914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633B-561B-555E-DABC-2089D634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4811517"/>
            <a:ext cx="11086010" cy="13659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GT" sz="3600" b="1" dirty="0">
                <a:solidFill>
                  <a:srgbClr val="446B7C"/>
                </a:solidFill>
                <a:latin typeface="Century Gothic" panose="020B0502020202020204" pitchFamily="34" charset="0"/>
              </a:rPr>
              <a:t>Mirada regional a los resultados de las mediciones internacionales</a:t>
            </a:r>
            <a:endParaRPr lang="en-US" sz="3600" b="1" dirty="0">
              <a:solidFill>
                <a:srgbClr val="446B7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06ECE-6501-D585-A898-6ADCD0A48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6090519"/>
            <a:ext cx="10109199" cy="467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GT" sz="2000" dirty="0">
                <a:solidFill>
                  <a:srgbClr val="446B7C"/>
                </a:solidFill>
                <a:latin typeface="Century Gothic" panose="020B0502020202020204" pitchFamily="34" charset="0"/>
              </a:rPr>
              <a:t>Horacio Álvarez Marinelli, Economista Sénior en Educación</a:t>
            </a:r>
            <a:endParaRPr lang="en-US" sz="2000" dirty="0">
              <a:solidFill>
                <a:srgbClr val="446B7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ponsive Image">
            <a:extLst>
              <a:ext uri="{FF2B5EF4-FFF2-40B4-BE49-F238E27FC236}">
                <a16:creationId xmlns:a16="http://schemas.microsoft.com/office/drawing/2014/main" id="{BFF511C6-EFBF-59BA-43AB-1360092E8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/>
          <a:stretch/>
        </p:blipFill>
        <p:spPr bwMode="auto">
          <a:xfrm>
            <a:off x="0" y="0"/>
            <a:ext cx="12191980" cy="417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he World Bank Logo - símbolo, significado logotipo ...">
            <a:extLst>
              <a:ext uri="{FF2B5EF4-FFF2-40B4-BE49-F238E27FC236}">
                <a16:creationId xmlns:a16="http://schemas.microsoft.com/office/drawing/2014/main" id="{19C3DD2D-D792-8AA4-80D1-656565626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b="31320"/>
          <a:stretch/>
        </p:blipFill>
        <p:spPr bwMode="auto">
          <a:xfrm>
            <a:off x="8798272" y="5934562"/>
            <a:ext cx="3258286" cy="7867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2BE935-B106-9EBC-7AFF-0E4BAE9F31D8}"/>
              </a:ext>
            </a:extLst>
          </p:cNvPr>
          <p:cNvSpPr/>
          <p:nvPr/>
        </p:nvSpPr>
        <p:spPr>
          <a:xfrm>
            <a:off x="10427415" y="0"/>
            <a:ext cx="1764565" cy="90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2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C9300A-FF9E-E166-0ACD-71A9FA59C273}"/>
              </a:ext>
            </a:extLst>
          </p:cNvPr>
          <p:cNvSpPr txBox="1"/>
          <p:nvPr/>
        </p:nvSpPr>
        <p:spPr>
          <a:xfrm>
            <a:off x="1535906" y="2278750"/>
            <a:ext cx="9120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Pobreza de aprendizajes, </a:t>
            </a:r>
            <a:r>
              <a:rPr lang="es-GT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América Latina y el Caribe y el caso colombiano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The World Bank Logo - símbolo, significado logotipo ...">
            <a:extLst>
              <a:ext uri="{FF2B5EF4-FFF2-40B4-BE49-F238E27FC236}">
                <a16:creationId xmlns:a16="http://schemas.microsoft.com/office/drawing/2014/main" id="{E259701B-9B13-2322-CF87-1F53589E1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4" b="31320"/>
          <a:stretch/>
        </p:blipFill>
        <p:spPr bwMode="auto">
          <a:xfrm>
            <a:off x="8486692" y="5909559"/>
            <a:ext cx="3258286" cy="7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9C1B-61AD-1177-A31F-036A95CC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69706"/>
            <a:ext cx="10515600" cy="1022351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¿Qué es la pobreza de aprendizajes?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BB424-D9CA-1F57-CDBC-5170594EE786}"/>
              </a:ext>
            </a:extLst>
          </p:cNvPr>
          <p:cNvSpPr txBox="1"/>
          <p:nvPr/>
        </p:nvSpPr>
        <p:spPr>
          <a:xfrm>
            <a:off x="487017" y="1192057"/>
            <a:ext cx="109595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Índice que estima la proporción </a:t>
            </a:r>
            <a:r>
              <a:rPr kumimoji="0" lang="es-GT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de niñas y niños que, a los 10 años, no son capaces de leer ni comprender un texto simple, adecuado a su edad.</a:t>
            </a:r>
          </a:p>
        </p:txBody>
      </p:sp>
      <p:pic>
        <p:nvPicPr>
          <p:cNvPr id="12" name="Picture 11" descr="A group of people with their arms raised&#10;&#10;Description automatically generated">
            <a:extLst>
              <a:ext uri="{FF2B5EF4-FFF2-40B4-BE49-F238E27FC236}">
                <a16:creationId xmlns:a16="http://schemas.microsoft.com/office/drawing/2014/main" id="{AB98CA0A-F605-06B7-F601-CF341D418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2" r="27726" b="9900"/>
          <a:stretch/>
        </p:blipFill>
        <p:spPr>
          <a:xfrm>
            <a:off x="2149704" y="2840402"/>
            <a:ext cx="6848522" cy="38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3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DED1-0B50-ECB9-3943-E3064639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82" y="106326"/>
            <a:ext cx="11010262" cy="9356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Pobreza de aprendizajes </a:t>
            </a:r>
            <a:r>
              <a:rPr lang="es-CO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el mundo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D12320-7776-0E7E-BCEE-C942A6AE8F73}"/>
              </a:ext>
            </a:extLst>
          </p:cNvPr>
          <p:cNvGrpSpPr/>
          <p:nvPr/>
        </p:nvGrpSpPr>
        <p:grpSpPr>
          <a:xfrm>
            <a:off x="2285113" y="1233376"/>
            <a:ext cx="7621773" cy="5337544"/>
            <a:chOff x="5534025" y="1825625"/>
            <a:chExt cx="6435134" cy="48977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BC687A-0E9F-2344-5029-D346ACB8B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0"/>
            <a:stretch/>
          </p:blipFill>
          <p:spPr>
            <a:xfrm>
              <a:off x="5534025" y="1825625"/>
              <a:ext cx="6435134" cy="48977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FCC39A-6956-7E10-625B-E7F4E49AA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213" r="44239"/>
            <a:stretch/>
          </p:blipFill>
          <p:spPr>
            <a:xfrm>
              <a:off x="5543550" y="5657850"/>
              <a:ext cx="1104900" cy="1065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87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4DA6CBE-81CF-4867-B8C4-C14EC82EB9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t="4867" r="-272" b="11381"/>
          <a:stretch/>
        </p:blipFill>
        <p:spPr>
          <a:xfrm>
            <a:off x="-33335" y="0"/>
            <a:ext cx="1225867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1B7FC6-73DE-494D-8737-B9D477AD2A84}"/>
              </a:ext>
            </a:extLst>
          </p:cNvPr>
          <p:cNvSpPr/>
          <p:nvPr/>
        </p:nvSpPr>
        <p:spPr bwMode="auto">
          <a:xfrm>
            <a:off x="0" y="-36944"/>
            <a:ext cx="12192000" cy="6857999"/>
          </a:xfrm>
          <a:prstGeom prst="rect">
            <a:avLst/>
          </a:prstGeom>
          <a:solidFill>
            <a:srgbClr val="20386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68923-BF3E-47E7-AE49-9D59680F9BE8}"/>
              </a:ext>
            </a:extLst>
          </p:cNvPr>
          <p:cNvSpPr txBox="1"/>
          <p:nvPr/>
        </p:nvSpPr>
        <p:spPr>
          <a:xfrm>
            <a:off x="438976" y="1371137"/>
            <a:ext cx="117530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67921-A66B-40C8-B4AD-3AA5BE9831BE}"/>
              </a:ext>
            </a:extLst>
          </p:cNvPr>
          <p:cNvSpPr txBox="1"/>
          <p:nvPr/>
        </p:nvSpPr>
        <p:spPr>
          <a:xfrm>
            <a:off x="-33335" y="491038"/>
            <a:ext cx="1222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 los países de ingresos medios y bajos…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DD02B-6BF8-4668-BEDC-509487E7D3E6}"/>
              </a:ext>
            </a:extLst>
          </p:cNvPr>
          <p:cNvSpPr txBox="1"/>
          <p:nvPr/>
        </p:nvSpPr>
        <p:spPr>
          <a:xfrm>
            <a:off x="2057401" y="4147324"/>
            <a:ext cx="8097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de los niños no podían leer y comprender un texto sencillo a los 10 años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A45E3-0795-44F2-9985-B99719A0FDD1}"/>
              </a:ext>
            </a:extLst>
          </p:cNvPr>
          <p:cNvSpPr txBox="1"/>
          <p:nvPr/>
        </p:nvSpPr>
        <p:spPr>
          <a:xfrm>
            <a:off x="786541" y="5839548"/>
            <a:ext cx="1063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4800" b="1" i="0" u="none" strike="noStrike" kern="1200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Pobreza de aprendizajes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ACE535-06F5-3DB6-AA0B-9A129BDF0C12}"/>
              </a:ext>
            </a:extLst>
          </p:cNvPr>
          <p:cNvCxnSpPr>
            <a:cxnSpLocks/>
          </p:cNvCxnSpPr>
          <p:nvPr/>
        </p:nvCxnSpPr>
        <p:spPr>
          <a:xfrm>
            <a:off x="4048018" y="1684962"/>
            <a:ext cx="4839128" cy="1744038"/>
          </a:xfrm>
          <a:prstGeom prst="line">
            <a:avLst/>
          </a:prstGeom>
          <a:ln w="76200">
            <a:solidFill>
              <a:srgbClr val="E34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3122B6-B3B0-176F-D3EB-9CE437EBFF84}"/>
              </a:ext>
            </a:extLst>
          </p:cNvPr>
          <p:cNvSpPr txBox="1"/>
          <p:nvPr/>
        </p:nvSpPr>
        <p:spPr>
          <a:xfrm>
            <a:off x="7366083" y="1399823"/>
            <a:ext cx="49155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419" sz="11500" b="1" cap="all">
                <a:solidFill>
                  <a:srgbClr val="E34426"/>
                </a:solidFill>
                <a:latin typeface="Ink Free" panose="03080402000500000000" pitchFamily="66" charset="0"/>
                <a:cs typeface="Arial" panose="020B0604020202020204" pitchFamily="34" charset="0"/>
              </a:rPr>
              <a:t>70</a:t>
            </a:r>
            <a:r>
              <a:rPr kumimoji="0" lang="es-419" sz="11500" b="1" i="0" u="none" strike="noStrike" kern="1200" cap="all" spc="0" normalizeH="0" baseline="0" noProof="0">
                <a:ln>
                  <a:noFill/>
                </a:ln>
                <a:solidFill>
                  <a:srgbClr val="E3442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173BB-7085-599F-B1AD-EA419665BE5D}"/>
              </a:ext>
            </a:extLst>
          </p:cNvPr>
          <p:cNvSpPr txBox="1"/>
          <p:nvPr/>
        </p:nvSpPr>
        <p:spPr>
          <a:xfrm>
            <a:off x="-180869" y="1018452"/>
            <a:ext cx="2424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4400" b="1" i="0" u="none" strike="noStrike" kern="1200" cap="none" spc="0" normalizeH="0" baseline="0" noProof="0" dirty="0">
                <a:ln>
                  <a:noFill/>
                </a:ln>
                <a:solidFill>
                  <a:srgbClr val="E3442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anose="020B0604020202020204" pitchFamily="34" charset="0"/>
              </a:rPr>
              <a:t>Post</a:t>
            </a:r>
            <a:r>
              <a:rPr kumimoji="0" lang="es-419" sz="4400" b="1" i="0" u="none" strike="noStrike" kern="1200" cap="all" spc="0" normalizeH="0" baseline="0" noProof="0" dirty="0">
                <a:ln>
                  <a:noFill/>
                </a:ln>
                <a:solidFill>
                  <a:srgbClr val="E34426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Arial" panose="020B0604020202020204" pitchFamily="34" charset="0"/>
              </a:rPr>
              <a:t> COVID</a:t>
            </a:r>
          </a:p>
        </p:txBody>
      </p:sp>
    </p:spTree>
    <p:extLst>
      <p:ext uri="{BB962C8B-B14F-4D97-AF65-F5344CB8AC3E}">
        <p14:creationId xmlns:p14="http://schemas.microsoft.com/office/powerpoint/2010/main" val="36505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AA7866-ABF2-4226-8814-E2B27C02C716}"/>
              </a:ext>
            </a:extLst>
          </p:cNvPr>
          <p:cNvSpPr txBox="1">
            <a:spLocks/>
          </p:cNvSpPr>
          <p:nvPr/>
        </p:nvSpPr>
        <p:spPr>
          <a:xfrm>
            <a:off x="171179" y="70746"/>
            <a:ext cx="11439574" cy="101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ES" sz="3200" b="1" dirty="0">
                <a:latin typeface="Century Gothic" panose="020B0502020202020204" pitchFamily="34" charset="0"/>
                <a:ea typeface="+mn-ea"/>
                <a:cs typeface="+mn-cs"/>
              </a:rPr>
              <a:t>Una crisis sobre otra: la crisis del COVID-19 y la “crisis de aprendizajes” en ALC</a:t>
            </a:r>
            <a:endParaRPr lang="en-US" sz="3200" b="1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313CB7-DABE-449E-9C8E-CFCDA69158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741" y="1377964"/>
            <a:ext cx="9708517" cy="51212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64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18C863-5B38-DB8C-E529-8EA2C24AECFD}"/>
              </a:ext>
            </a:extLst>
          </p:cNvPr>
          <p:cNvSpPr txBox="1"/>
          <p:nvPr/>
        </p:nvSpPr>
        <p:spPr>
          <a:xfrm>
            <a:off x="147233" y="881164"/>
            <a:ext cx="11512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En Colombia, 6 de cada </a:t>
            </a: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10 niños de </a:t>
            </a:r>
            <a:r>
              <a:rPr lang="es-CO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5º primaria </a:t>
            </a: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padecen </a:t>
            </a:r>
            <a:r>
              <a:rPr lang="es-CO" sz="2400" i="1" dirty="0">
                <a:solidFill>
                  <a:prstClr val="white"/>
                </a:solidFill>
                <a:latin typeface="Century Gothic" panose="020B0502020202020204" pitchFamily="34" charset="0"/>
              </a:rPr>
              <a:t>pobreza de aprendizajes, </a:t>
            </a:r>
            <a:r>
              <a:rPr lang="es-CO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con marcadas y amplias disparidades regionales.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04911-8A84-42F5-9B09-4DFD74F8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33" y="106326"/>
            <a:ext cx="11010262" cy="7615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Colombia:</a:t>
            </a:r>
            <a:r>
              <a:rPr lang="es-CO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pobreza de aprendizajes </a:t>
            </a:r>
            <a:r>
              <a:rPr lang="es-CO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 pandemia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Content Placeholder 4" descr="A map of the country&#10;&#10;Description automatically generated">
            <a:extLst>
              <a:ext uri="{FF2B5EF4-FFF2-40B4-BE49-F238E27FC236}">
                <a16:creationId xmlns:a16="http://schemas.microsoft.com/office/drawing/2014/main" id="{A9B817C3-48AB-5143-F67F-E66297D3F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 b="5093"/>
          <a:stretch/>
        </p:blipFill>
        <p:spPr>
          <a:xfrm>
            <a:off x="3827633" y="2035521"/>
            <a:ext cx="4536733" cy="479107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A map of the continent&#10;&#10;Description automatically generated">
            <a:extLst>
              <a:ext uri="{FF2B5EF4-FFF2-40B4-BE49-F238E27FC236}">
                <a16:creationId xmlns:a16="http://schemas.microsoft.com/office/drawing/2014/main" id="{18B3E5BC-421F-2288-B44C-95A23CC2E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" b="4024"/>
          <a:stretch/>
        </p:blipFill>
        <p:spPr>
          <a:xfrm>
            <a:off x="483742" y="3092617"/>
            <a:ext cx="2777907" cy="2719832"/>
          </a:xfrm>
          <a:prstGeom prst="rect">
            <a:avLst/>
          </a:prstGeom>
        </p:spPr>
      </p:pic>
      <p:pic>
        <p:nvPicPr>
          <p:cNvPr id="9" name="Picture 8" descr="A map of different colored areas&#10;&#10;Description automatically generated">
            <a:extLst>
              <a:ext uri="{FF2B5EF4-FFF2-40B4-BE49-F238E27FC236}">
                <a16:creationId xmlns:a16="http://schemas.microsoft.com/office/drawing/2014/main" id="{0702D27A-0273-5D4B-298D-37B01E4FD8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4773"/>
          <a:stretch/>
        </p:blipFill>
        <p:spPr>
          <a:xfrm>
            <a:off x="8867784" y="3023226"/>
            <a:ext cx="2792198" cy="28586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1D8CF4-F019-5852-C697-D27CE0865EAD}"/>
              </a:ext>
            </a:extLst>
          </p:cNvPr>
          <p:cNvCxnSpPr>
            <a:endCxn id="7" idx="0"/>
          </p:cNvCxnSpPr>
          <p:nvPr/>
        </p:nvCxnSpPr>
        <p:spPr>
          <a:xfrm flipH="1">
            <a:off x="1872696" y="2326604"/>
            <a:ext cx="5169118" cy="766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A4B202-61CC-CFAD-2A96-9BFF8F41D58F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3261649" y="3092617"/>
            <a:ext cx="2656248" cy="1359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5A92149-F5EE-7157-5277-D09C76F43011}"/>
              </a:ext>
            </a:extLst>
          </p:cNvPr>
          <p:cNvCxnSpPr>
            <a:cxnSpLocks/>
          </p:cNvCxnSpPr>
          <p:nvPr/>
        </p:nvCxnSpPr>
        <p:spPr>
          <a:xfrm flipH="1">
            <a:off x="6197600" y="3148936"/>
            <a:ext cx="3361070" cy="9341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0DFC97-4A3B-383C-CA50-8FF17D2A6D38}"/>
              </a:ext>
            </a:extLst>
          </p:cNvPr>
          <p:cNvCxnSpPr>
            <a:cxnSpLocks/>
          </p:cNvCxnSpPr>
          <p:nvPr/>
        </p:nvCxnSpPr>
        <p:spPr>
          <a:xfrm flipH="1" flipV="1">
            <a:off x="6421315" y="4576597"/>
            <a:ext cx="3724549" cy="9018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A25CFE5-10A3-891F-D22C-F51F46C80987}"/>
              </a:ext>
            </a:extLst>
          </p:cNvPr>
          <p:cNvSpPr txBox="1"/>
          <p:nvPr/>
        </p:nvSpPr>
        <p:spPr>
          <a:xfrm>
            <a:off x="178533" y="2117690"/>
            <a:ext cx="3388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Guajira-Atlántico-Magdalena-Bolivar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20BB29-8AEC-446C-E645-FD4CBFB84F2C}"/>
              </a:ext>
            </a:extLst>
          </p:cNvPr>
          <p:cNvSpPr txBox="1"/>
          <p:nvPr/>
        </p:nvSpPr>
        <p:spPr>
          <a:xfrm>
            <a:off x="8569721" y="2294003"/>
            <a:ext cx="338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Cundinamarca</a:t>
            </a:r>
          </a:p>
        </p:txBody>
      </p:sp>
    </p:spTree>
    <p:extLst>
      <p:ext uri="{BB962C8B-B14F-4D97-AF65-F5344CB8AC3E}">
        <p14:creationId xmlns:p14="http://schemas.microsoft.com/office/powerpoint/2010/main" val="258797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9928DC-D347-5C21-D8A5-1462E5524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120940"/>
              </p:ext>
            </p:extLst>
          </p:nvPr>
        </p:nvGraphicFramePr>
        <p:xfrm>
          <a:off x="1655135" y="807434"/>
          <a:ext cx="10536865" cy="586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2D06795A-3E77-105C-16AF-4A42AEE4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25" y="85701"/>
            <a:ext cx="11867148" cy="11370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Colombia:</a:t>
            </a:r>
            <a:r>
              <a:rPr lang="es-CO" sz="3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pobreza de aprendizajes </a:t>
            </a:r>
            <a:r>
              <a:rPr lang="es-CO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 distrito, pre pandemia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9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1095</Words>
  <Application>Microsoft Office PowerPoint</Application>
  <PresentationFormat>Widescreen</PresentationFormat>
  <Paragraphs>116</Paragraphs>
  <Slides>27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Century Gothic</vt:lpstr>
      <vt:lpstr>Impact</vt:lpstr>
      <vt:lpstr>Ink Free</vt:lpstr>
      <vt:lpstr>Univers</vt:lpstr>
      <vt:lpstr>Office Theme</vt:lpstr>
      <vt:lpstr>Mirada regional a los resultados de las mediciones internacionales</vt:lpstr>
      <vt:lpstr>Agenda</vt:lpstr>
      <vt:lpstr>PowerPoint Presentation</vt:lpstr>
      <vt:lpstr>¿Qué es la pobreza de aprendizajes?</vt:lpstr>
      <vt:lpstr>Pobreza de aprendizajes en el mundo</vt:lpstr>
      <vt:lpstr>PowerPoint Presentation</vt:lpstr>
      <vt:lpstr>PowerPoint Presentation</vt:lpstr>
      <vt:lpstr>Colombia: pobreza de aprendizajes pre pandemia</vt:lpstr>
      <vt:lpstr>Colombia: pobreza de aprendizajes por distrito, pre pandemia</vt:lpstr>
      <vt:lpstr>PowerPoint Presentation</vt:lpstr>
      <vt:lpstr>Final de 3º primaria</vt:lpstr>
      <vt:lpstr>PowerPoint Presentation</vt:lpstr>
      <vt:lpstr>PowerPoint Presentation</vt:lpstr>
      <vt:lpstr>Colombia: resultados IDELA lectura emergente – niños 3.5 a 6 años (studio nacional 2017)</vt:lpstr>
      <vt:lpstr>Fluidez lectora primer grado</vt:lpstr>
      <vt:lpstr>Fluidez oral comparada: Bogotá – Alianza Educativa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Características de casos de éxito</vt:lpstr>
      <vt:lpstr>Mirada regional a los resultados de las mediciones internacionales</vt:lpstr>
    </vt:vector>
  </TitlesOfParts>
  <Company>WBG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Horacio Alvarez Marinelli</dc:creator>
  <cp:lastModifiedBy>Horacio Alvarez Marinelli</cp:lastModifiedBy>
  <cp:revision>2</cp:revision>
  <dcterms:created xsi:type="dcterms:W3CDTF">2024-03-06T02:01:31Z</dcterms:created>
  <dcterms:modified xsi:type="dcterms:W3CDTF">2024-04-03T13:22:25Z</dcterms:modified>
</cp:coreProperties>
</file>