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26632-6728-A0C8-61A9-6AFA94F78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A53046-D49D-3EFB-A09A-EE940515D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7D9A04-93F0-9C38-727E-0F0BB6B8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B15833-0B19-E6C9-7699-9BD95015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C662E-0D0E-285D-164E-62C9FAA7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8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04FC1-F911-1437-E4BF-177029DD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3B14CF-BBB8-F2CE-375B-9F32D06AD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C922DE-3B10-12CC-B3DC-5684CA04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52C17F-2EB0-01C2-CA01-FBA04A28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B38E66-99AB-F00B-804A-7B1B3B8B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90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8FD66D-1190-541F-4AE1-55FEB27B1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35643A-4768-563E-1ABB-379127ED7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416A72-0098-B7A1-A862-17404BAD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75990E-3E85-6F61-DC64-38D9E1EB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A64A46-5AA6-F49E-C9DE-07EA031B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94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DD6D4-61E0-A0E5-B775-7FE6AD24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66927E-A192-748D-DD4E-778D6B7F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57F1DC-C6B5-35C2-EE07-9E449F28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D28F87-5860-2F41-2AEC-4D6E28F7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566CAB-39E0-4CE2-DAD5-1A210D9B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30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528CD-24BA-6A1D-09EB-F15E2741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3525B3-610F-56B6-2F4C-2D781D547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920DE7-F1B0-0BDA-BD60-5DA103AF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06767C-28B4-1E43-03C8-CF76D793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343397-1AB8-94D2-C780-CD623CDD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10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0BC08-5BE4-0CF1-58C0-965C485C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550D7B-2946-4DDF-162E-139AB6100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FBB2CC-308E-F7A2-A4F8-BA89FB61A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887C0F-C43D-F737-4FC8-8C52040F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63AA64-0DE3-5494-3D91-80AD2551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6EB829-FEC6-55FE-E9EB-0F91E7BD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7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663CA-4202-8B3B-36BA-50068647D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65E820-0512-65C8-9642-43C836664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FCF827-A372-DADA-7651-263FB3BD1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89DE6E-F148-F49F-AF0A-26BA5A96D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292B28-FCF0-AC28-B8C8-431D4F9BF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8C7B43-B56C-F3C5-D782-5DD6764D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CC8AEC-14E9-C938-84BD-36863E66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EAFE56-1EFB-8CC3-A47F-21F04FCC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93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C2BB4-E154-9D16-DF03-6352E129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37A223-5A6B-40D8-4E04-611B49E3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A9D60F-3F69-EA01-E927-A9AB1211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A909C4-7499-4D53-778E-5567B4307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62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0D7939-AB8D-D00E-E38E-429D7229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1A642E-76F6-7B19-87F8-1685D32D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D0B58A-D9E0-4CEC-29A8-EEAB1EF7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04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2FB14-202E-C3A3-360E-D143EB33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6BC35C-FA8B-3A65-8ACD-C6ECFB59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9AB9C-4191-FE39-D3D3-E7088954A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38383B-7C34-DDE9-01A3-5F52508B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5C39E2-9BC3-FE55-0D97-7D2EEE47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2D92CF-726B-6003-EBBC-11D10046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191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50487-477C-884F-3045-30F3817E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76ADF2-2C0F-3591-DCAB-1F9EA459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967A1C-A644-A0E3-C104-5084F3898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9D83D2-6C21-95B0-A74A-AB034117C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480049-B655-8E1E-4647-F4BE8717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AD40B2-2CC9-C3A0-9AB8-F527E326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5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2BD969-37AA-71D5-B663-DD36C3BE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B42A14-4EFA-973B-BD67-D78F30E20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9CC6AD-4ED9-A4CD-6FA1-72EEEAB5C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F7657F-2B55-4BF2-8681-A6BAAF7BFD52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29CCD3-283E-261D-591C-84318DCD0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38F70F-5F22-663F-3299-866B2E05F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C523DD-EE2F-4C6F-8788-19DECA4EB0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8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B75DD-1374-CD0F-EC0D-9D79FC7A8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SEA+ evaluación adaptativa </a:t>
            </a:r>
            <a:br>
              <a:rPr lang="es-ES" dirty="0"/>
            </a:br>
            <a:r>
              <a:rPr lang="es-ES" sz="4800" dirty="0"/>
              <a:t>3º, 4º, 5º y 6º</a:t>
            </a:r>
            <a:endParaRPr lang="es-MX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6C92FA-FAB8-FB6B-7363-451A4215FF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pPr algn="r"/>
            <a:r>
              <a:rPr lang="es-MX" dirty="0"/>
              <a:t>Andrés Peri, Uruguay</a:t>
            </a:r>
          </a:p>
        </p:txBody>
      </p:sp>
    </p:spTree>
    <p:extLst>
      <p:ext uri="{BB962C8B-B14F-4D97-AF65-F5344CB8AC3E}">
        <p14:creationId xmlns:p14="http://schemas.microsoft.com/office/powerpoint/2010/main" val="322867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17471B2-3EB9-559A-16EA-F786AD16D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980" y="1784032"/>
            <a:ext cx="5400040" cy="328993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DE307B6-6CDA-B51B-194E-15BD874A9118}"/>
              </a:ext>
            </a:extLst>
          </p:cNvPr>
          <p:cNvSpPr txBox="1"/>
          <p:nvPr/>
        </p:nvSpPr>
        <p:spPr>
          <a:xfrm>
            <a:off x="3608439" y="11033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Distribución de resultados en lectura en 3.º año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122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27BD07D-1BDE-F2CA-6D69-7D06E6BB05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6"/>
          <a:stretch/>
        </p:blipFill>
        <p:spPr>
          <a:xfrm>
            <a:off x="3395980" y="1792922"/>
            <a:ext cx="5400040" cy="32721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97F6C10-2B1E-862B-A0C8-A29446E9C470}"/>
              </a:ext>
            </a:extLst>
          </p:cNvPr>
          <p:cNvSpPr txBox="1"/>
          <p:nvPr/>
        </p:nvSpPr>
        <p:spPr>
          <a:xfrm>
            <a:off x="3608439" y="11033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Distribución de resultados en lectura en 4.º año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597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1AADB19-D694-FB68-B653-37CEEDDA6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980" y="1751965"/>
            <a:ext cx="5400040" cy="335407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933910-B9B4-29D5-7FC9-DF238E3901DC}"/>
              </a:ext>
            </a:extLst>
          </p:cNvPr>
          <p:cNvSpPr txBox="1"/>
          <p:nvPr/>
        </p:nvSpPr>
        <p:spPr>
          <a:xfrm>
            <a:off x="3608439" y="11033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Distribución de resultados en lectura en 5.º año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988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933910-B9B4-29D5-7FC9-DF238E3901DC}"/>
              </a:ext>
            </a:extLst>
          </p:cNvPr>
          <p:cNvSpPr txBox="1"/>
          <p:nvPr/>
        </p:nvSpPr>
        <p:spPr>
          <a:xfrm>
            <a:off x="3608439" y="11033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Distribución de resultados en lectura en 6.º año</a:t>
            </a: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AA1F0D6-F7B4-145B-3D4A-F64875662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980" y="1760537"/>
            <a:ext cx="5400040" cy="333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41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Office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SEA+ evaluación adaptativa  3º, 4º, 5º y 6º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SEA+ evaluación adaptativa  3º, 4º, 5º y 6º</dc:title>
  <dc:creator>MARTHA BELEN CARMONA SOTO</dc:creator>
  <cp:lastModifiedBy>MARTHA BELEN CARMONA SOTO</cp:lastModifiedBy>
  <cp:revision>1</cp:revision>
  <dcterms:created xsi:type="dcterms:W3CDTF">2024-04-03T04:19:10Z</dcterms:created>
  <dcterms:modified xsi:type="dcterms:W3CDTF">2024-04-03T04:23:10Z</dcterms:modified>
</cp:coreProperties>
</file>